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handoutMasterIdLst>
    <p:handoutMasterId r:id="rId39"/>
  </p:handoutMasterIdLst>
  <p:sldIdLst>
    <p:sldId id="256" r:id="rId6"/>
    <p:sldId id="263" r:id="rId8"/>
    <p:sldId id="764" r:id="rId9"/>
    <p:sldId id="265" r:id="rId10"/>
    <p:sldId id="257" r:id="rId11"/>
    <p:sldId id="281" r:id="rId12"/>
    <p:sldId id="279" r:id="rId13"/>
    <p:sldId id="284" r:id="rId14"/>
    <p:sldId id="283" r:id="rId15"/>
    <p:sldId id="793" r:id="rId16"/>
    <p:sldId id="482" r:id="rId17"/>
    <p:sldId id="258" r:id="rId18"/>
    <p:sldId id="815" r:id="rId19"/>
    <p:sldId id="754" r:id="rId20"/>
    <p:sldId id="783" r:id="rId21"/>
    <p:sldId id="755" r:id="rId22"/>
    <p:sldId id="785" r:id="rId23"/>
    <p:sldId id="786" r:id="rId24"/>
    <p:sldId id="787" r:id="rId25"/>
    <p:sldId id="260" r:id="rId26"/>
    <p:sldId id="788" r:id="rId27"/>
    <p:sldId id="789" r:id="rId28"/>
    <p:sldId id="790" r:id="rId29"/>
    <p:sldId id="404" r:id="rId30"/>
    <p:sldId id="791" r:id="rId31"/>
    <p:sldId id="792" r:id="rId32"/>
    <p:sldId id="490" r:id="rId33"/>
    <p:sldId id="816" r:id="rId34"/>
    <p:sldId id="390" r:id="rId35"/>
    <p:sldId id="432" r:id="rId36"/>
    <p:sldId id="751" r:id="rId37"/>
    <p:sldId id="750" r:id="rId38"/>
  </p:sldIdLst>
  <p:sldSz cx="12192000" cy="6858000"/>
  <p:notesSz cx="7102475" cy="10233025"/>
  <p:custDataLst>
    <p:tags r:id="rId4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.萍方-简" panose="020B0100000000000000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.萍方-简" panose="020B0100000000000000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.萍方-简" panose="020B0100000000000000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.萍方-简" panose="020B0100000000000000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.萍方-简" panose="020B0100000000000000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.萍方-简" panose="020B0100000000000000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.萍方-简" panose="020B0100000000000000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.萍方-简" panose="020B0100000000000000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.萍方-简" panose="020B0100000000000000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C99"/>
    <a:srgbClr val="175782"/>
    <a:srgbClr val="0DBBAF"/>
    <a:srgbClr val="2D8265"/>
    <a:srgbClr val="000000"/>
    <a:srgbClr val="D4B582"/>
    <a:srgbClr val="0A0A12"/>
    <a:srgbClr val="E6102E"/>
    <a:srgbClr val="E50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howGuides="1">
      <p:cViewPr>
        <p:scale>
          <a:sx n="75" d="100"/>
          <a:sy n="75" d="100"/>
        </p:scale>
        <p:origin x="883" y="298"/>
      </p:cViewPr>
      <p:guideLst>
        <p:guide orient="horz" pos="920"/>
        <p:guide pos="374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3" Type="http://schemas.openxmlformats.org/officeDocument/2006/relationships/tags" Target="tags/tag11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pPr fontAlgn="auto"/>
            <a:fld id="{0F9B84EA-7D68-4D60-9CB1-D50884785D1C}" type="datetimeFigureOut">
              <a:rPr lang="zh-CN" altLang="en-US" strike="noStrike" noProof="1" smtClean="0">
                <a:latin typeface=".萍方-简" panose="020B0100000000000000" charset="-122"/>
                <a:ea typeface=".萍方-简" panose="020B0100000000000000" charset="-122"/>
                <a:cs typeface="+mn-cs"/>
              </a:rPr>
            </a:fld>
            <a:endParaRPr lang="zh-CN" altLang="en-US" strike="noStrike" noProof="1">
              <a:latin typeface=".萍方-简" panose="020B0100000000000000" charset="-122"/>
              <a:ea typeface=".萍方-简" panose="020B01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pPr fontAlgn="auto"/>
            <a:fld id="{8D4E0FC9-F1F8-4FAE-9988-3BA365CFD46F}" type="slidenum">
              <a:rPr lang="zh-CN" altLang="en-US" strike="noStrike" noProof="1" smtClean="0">
                <a:latin typeface=".萍方-简" panose="020B0100000000000000" charset="-122"/>
                <a:ea typeface=".萍方-简" panose="020B0100000000000000" charset="-122"/>
                <a:cs typeface="+mn-cs"/>
              </a:rPr>
            </a:fld>
            <a:endParaRPr lang="zh-CN" altLang="en-US" strike="noStrike" noProof="1">
              <a:latin typeface=".萍方-简" panose="020B0100000000000000" charset="-122"/>
              <a:ea typeface=".萍方-简" panose="020B01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>
                <a:latin typeface=".萍方-简" panose="020B0100000000000000" charset="-122"/>
                <a:ea typeface=".萍方-简" panose="020B0100000000000000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>
                <a:latin typeface=".萍方-简" panose="020B0100000000000000" charset="-122"/>
                <a:ea typeface=".萍方-简" panose="020B0100000000000000" charset="-122"/>
              </a:defRPr>
            </a:lvl1pPr>
          </a:lstStyle>
          <a:p>
            <a:pPr fontAlgn="auto"/>
            <a:fld id="{1AC49D05-6128-4D0D-A32A-06A5E73B386C}" type="datetimeFigureOut">
              <a:rPr lang="zh-CN" altLang="en-US" strike="noStrike" noProof="1" smtClean="0">
                <a:latin typeface=".萍方-简" panose="020B0100000000000000" charset="-122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/>
          </p:cNvSpPr>
          <p:nvPr>
            <p:ph type="body" sz="quarter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  <a:noFill/>
          <a:ln w="9525">
            <a:noFill/>
          </a:ln>
        </p:spPr>
        <p:txBody>
          <a:bodyPr vert="horz" lIns="99057" tIns="49528" rIns="99057" bIns="49528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>
                <a:latin typeface=".萍方-简" panose="020B0100000000000000" charset="-122"/>
                <a:ea typeface=".萍方-简" panose="020B0100000000000000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>
                <a:latin typeface=".萍方-简" panose="020B0100000000000000" charset="-122"/>
                <a:ea typeface=".萍方-简" panose="020B0100000000000000" charset="-122"/>
              </a:defRPr>
            </a:lvl1pPr>
          </a:lstStyle>
          <a:p>
            <a:pPr fontAlgn="auto"/>
            <a:fld id="{5849F42C-2DAE-424C-A4B8-3140182C3E9F}" type="slidenum">
              <a:rPr lang="zh-CN" altLang="en-US" strike="noStrike" noProof="1" smtClean="0">
                <a:latin typeface=".萍方-简" panose="020B0100000000000000" charset="-122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.萍方-简" panose="020B0100000000000000" charset="-122"/>
        <a:ea typeface=".萍方-简" panose="020B01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.萍方-简" panose="020B0100000000000000" charset="-122"/>
        <a:ea typeface=".萍方-简" panose="020B01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.萍方-简" panose="020B0100000000000000" charset="-122"/>
        <a:ea typeface=".萍方-简" panose="020B01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.萍方-简" panose="020B0100000000000000" charset="-122"/>
        <a:ea typeface=".萍方-简" panose="020B01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.萍方-简" panose="020B0100000000000000" charset="-122"/>
        <a:ea typeface=".萍方-简" panose="020B01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170" name="备注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  <p:sp>
        <p:nvSpPr>
          <p:cNvPr id="717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  <a:noFill/>
          <a:ln w="9525">
            <a:noFill/>
          </a:ln>
        </p:spPr>
        <p:txBody>
          <a:bodyPr vert="horz" lIns="99057" tIns="49528" rIns="99057" bIns="49528" anchor="b"/>
          <a:lstStyle/>
          <a:p>
            <a:pPr lvl="0" algn="r"/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120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041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3186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3186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6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6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4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文本占位符 2"/>
          <p:cNvSpPr>
            <a:spLocks noGrp="1"/>
          </p:cNvSpPr>
          <p:nvPr>
            <p:ph type="body"/>
          </p:nvPr>
        </p:nvSpPr>
        <p:spPr/>
        <p:txBody>
          <a:bodyPr lIns="99057" tIns="49528" rIns="99057" bIns="49528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.xml"/><Relationship Id="rId16" Type="http://schemas.openxmlformats.org/officeDocument/2006/relationships/tags" Target="../tags/tag5.xml"/><Relationship Id="rId15" Type="http://schemas.openxmlformats.org/officeDocument/2006/relationships/tags" Target="../tags/tag4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8" Type="http://schemas.openxmlformats.org/officeDocument/2006/relationships/theme" Target="../theme/theme4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925" y="431800"/>
            <a:ext cx="10852150" cy="64770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69925" y="1295400"/>
            <a:ext cx="10852150" cy="504031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ea typeface=".萍方-简" panose="020B01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.萍方-简" panose="020B01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925" y="431800"/>
            <a:ext cx="10852150" cy="64770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69925" y="1295400"/>
            <a:ext cx="10852150" cy="504031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ea typeface=".萍方-简" panose="020B01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.萍方-简" panose="020B01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925" y="431800"/>
            <a:ext cx="10852150" cy="64770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69925" y="1295400"/>
            <a:ext cx="10852150" cy="504031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ea typeface=".萍方-简" panose="020B01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.萍方-简" panose="020B01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925" y="431800"/>
            <a:ext cx="10852150" cy="64770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69925" y="1295400"/>
            <a:ext cx="10852150" cy="504031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.萍方-简" panose="020B0100000000000000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.萍方-简" panose="020B0100000000000000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ea typeface=".萍方-简" panose="020B01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.萍方-简" panose="020B01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.萍方-简" panose="020B01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7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90.xml"/><Relationship Id="rId12" Type="http://schemas.openxmlformats.org/officeDocument/2006/relationships/image" Target="../media/image41.png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image" Target="../media/image5.sv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35.xml"/><Relationship Id="rId1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3.xml"/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tags" Target="../tags/tag94.xml"/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tags" Target="../tags/tag95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5.xml"/><Relationship Id="rId5" Type="http://schemas.openxmlformats.org/officeDocument/2006/relationships/tags" Target="../tags/tag96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7.xml"/><Relationship Id="rId2" Type="http://schemas.openxmlformats.org/officeDocument/2006/relationships/image" Target="../media/image6.png"/><Relationship Id="rId1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tags" Target="../tags/tag9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.png"/><Relationship Id="rId1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tags" Target="../tags/tag9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tags" Target="../tags/tag100.xml"/><Relationship Id="rId4" Type="http://schemas.openxmlformats.org/officeDocument/2006/relationships/image" Target="../media/image68.png"/><Relationship Id="rId3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01.xml"/><Relationship Id="rId1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tags" Target="../tags/tag102.xml"/><Relationship Id="rId3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76.jpeg"/><Relationship Id="rId7" Type="http://schemas.openxmlformats.org/officeDocument/2006/relationships/image" Target="../media/image75.jpeg"/><Relationship Id="rId6" Type="http://schemas.openxmlformats.org/officeDocument/2006/relationships/image" Target="../media/image6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0" Type="http://schemas.openxmlformats.org/officeDocument/2006/relationships/slideLayout" Target="../slideLayouts/slideLayout35.xml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6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2" Type="http://schemas.openxmlformats.org/officeDocument/2006/relationships/notesSlide" Target="../notesSlides/notesSlide2.xml"/><Relationship Id="rId61" Type="http://schemas.openxmlformats.org/officeDocument/2006/relationships/slideLayout" Target="../slideLayouts/slideLayout2.xml"/><Relationship Id="rId60" Type="http://schemas.openxmlformats.org/officeDocument/2006/relationships/tags" Target="../tags/tag80.xml"/><Relationship Id="rId6" Type="http://schemas.openxmlformats.org/officeDocument/2006/relationships/tags" Target="../tags/tag34.xml"/><Relationship Id="rId59" Type="http://schemas.openxmlformats.org/officeDocument/2006/relationships/tags" Target="../tags/tag79.xml"/><Relationship Id="rId58" Type="http://schemas.openxmlformats.org/officeDocument/2006/relationships/tags" Target="../tags/tag78.xml"/><Relationship Id="rId57" Type="http://schemas.openxmlformats.org/officeDocument/2006/relationships/tags" Target="../tags/tag77.xml"/><Relationship Id="rId56" Type="http://schemas.openxmlformats.org/officeDocument/2006/relationships/tags" Target="../tags/tag76.xml"/><Relationship Id="rId55" Type="http://schemas.openxmlformats.org/officeDocument/2006/relationships/tags" Target="../tags/tag75.xml"/><Relationship Id="rId54" Type="http://schemas.openxmlformats.org/officeDocument/2006/relationships/tags" Target="../tags/tag74.xml"/><Relationship Id="rId53" Type="http://schemas.openxmlformats.org/officeDocument/2006/relationships/tags" Target="../tags/tag73.xml"/><Relationship Id="rId52" Type="http://schemas.openxmlformats.org/officeDocument/2006/relationships/tags" Target="../tags/tag72.xml"/><Relationship Id="rId51" Type="http://schemas.openxmlformats.org/officeDocument/2006/relationships/tags" Target="../tags/tag71.xml"/><Relationship Id="rId50" Type="http://schemas.openxmlformats.org/officeDocument/2006/relationships/tags" Target="../tags/tag70.xml"/><Relationship Id="rId5" Type="http://schemas.openxmlformats.org/officeDocument/2006/relationships/tags" Target="../tags/tag33.xml"/><Relationship Id="rId49" Type="http://schemas.openxmlformats.org/officeDocument/2006/relationships/tags" Target="../tags/tag69.xml"/><Relationship Id="rId48" Type="http://schemas.openxmlformats.org/officeDocument/2006/relationships/tags" Target="../tags/tag68.xml"/><Relationship Id="rId47" Type="http://schemas.openxmlformats.org/officeDocument/2006/relationships/tags" Target="../tags/tag67.xml"/><Relationship Id="rId46" Type="http://schemas.openxmlformats.org/officeDocument/2006/relationships/tags" Target="../tags/tag66.xml"/><Relationship Id="rId45" Type="http://schemas.openxmlformats.org/officeDocument/2006/relationships/image" Target="../media/image4.svg"/><Relationship Id="rId44" Type="http://schemas.openxmlformats.org/officeDocument/2006/relationships/image" Target="../media/image10.png"/><Relationship Id="rId43" Type="http://schemas.openxmlformats.org/officeDocument/2006/relationships/image" Target="../media/image3.svg"/><Relationship Id="rId42" Type="http://schemas.openxmlformats.org/officeDocument/2006/relationships/image" Target="../media/image9.png"/><Relationship Id="rId41" Type="http://schemas.openxmlformats.org/officeDocument/2006/relationships/image" Target="../media/image2.svg"/><Relationship Id="rId40" Type="http://schemas.openxmlformats.org/officeDocument/2006/relationships/image" Target="../media/image8.png"/><Relationship Id="rId4" Type="http://schemas.openxmlformats.org/officeDocument/2006/relationships/tags" Target="../tags/tag32.xml"/><Relationship Id="rId39" Type="http://schemas.openxmlformats.org/officeDocument/2006/relationships/image" Target="../media/image1.svg"/><Relationship Id="rId38" Type="http://schemas.openxmlformats.org/officeDocument/2006/relationships/image" Target="../media/image7.png"/><Relationship Id="rId37" Type="http://schemas.openxmlformats.org/officeDocument/2006/relationships/tags" Target="../tags/tag65.xml"/><Relationship Id="rId36" Type="http://schemas.openxmlformats.org/officeDocument/2006/relationships/tags" Target="../tags/tag64.xml"/><Relationship Id="rId35" Type="http://schemas.openxmlformats.org/officeDocument/2006/relationships/tags" Target="../tags/tag63.xml"/><Relationship Id="rId34" Type="http://schemas.openxmlformats.org/officeDocument/2006/relationships/tags" Target="../tags/tag62.xml"/><Relationship Id="rId33" Type="http://schemas.openxmlformats.org/officeDocument/2006/relationships/tags" Target="../tags/tag61.xml"/><Relationship Id="rId32" Type="http://schemas.openxmlformats.org/officeDocument/2006/relationships/tags" Target="../tags/tag60.xml"/><Relationship Id="rId31" Type="http://schemas.openxmlformats.org/officeDocument/2006/relationships/tags" Target="../tags/tag59.xml"/><Relationship Id="rId30" Type="http://schemas.openxmlformats.org/officeDocument/2006/relationships/tags" Target="../tags/tag58.xml"/><Relationship Id="rId3" Type="http://schemas.openxmlformats.org/officeDocument/2006/relationships/tags" Target="../tags/tag31.xml"/><Relationship Id="rId29" Type="http://schemas.openxmlformats.org/officeDocument/2006/relationships/tags" Target="../tags/tag57.xml"/><Relationship Id="rId28" Type="http://schemas.openxmlformats.org/officeDocument/2006/relationships/tags" Target="../tags/tag56.xml"/><Relationship Id="rId27" Type="http://schemas.openxmlformats.org/officeDocument/2006/relationships/tags" Target="../tags/tag55.xml"/><Relationship Id="rId26" Type="http://schemas.openxmlformats.org/officeDocument/2006/relationships/tags" Target="../tags/tag54.xml"/><Relationship Id="rId25" Type="http://schemas.openxmlformats.org/officeDocument/2006/relationships/tags" Target="../tags/tag53.xml"/><Relationship Id="rId24" Type="http://schemas.openxmlformats.org/officeDocument/2006/relationships/tags" Target="../tags/tag52.xml"/><Relationship Id="rId23" Type="http://schemas.openxmlformats.org/officeDocument/2006/relationships/tags" Target="../tags/tag51.xml"/><Relationship Id="rId22" Type="http://schemas.openxmlformats.org/officeDocument/2006/relationships/tags" Target="../tags/tag50.xml"/><Relationship Id="rId21" Type="http://schemas.openxmlformats.org/officeDocument/2006/relationships/tags" Target="../tags/tag49.xml"/><Relationship Id="rId20" Type="http://schemas.openxmlformats.org/officeDocument/2006/relationships/tags" Target="../tags/tag48.xml"/><Relationship Id="rId2" Type="http://schemas.openxmlformats.org/officeDocument/2006/relationships/image" Target="../media/image6.png"/><Relationship Id="rId19" Type="http://schemas.openxmlformats.org/officeDocument/2006/relationships/tags" Target="../tags/tag47.xml"/><Relationship Id="rId18" Type="http://schemas.openxmlformats.org/officeDocument/2006/relationships/tags" Target="../tags/tag46.xml"/><Relationship Id="rId17" Type="http://schemas.openxmlformats.org/officeDocument/2006/relationships/tags" Target="../tags/tag45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07.xml"/><Relationship Id="rId1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image" Target="../media/image6.png"/><Relationship Id="rId1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79.png"/><Relationship Id="rId2" Type="http://schemas.openxmlformats.org/officeDocument/2006/relationships/tags" Target="../tags/tag110.xml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5.xml"/><Relationship Id="rId7" Type="http://schemas.openxmlformats.org/officeDocument/2006/relationships/image" Target="../media/image20.png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6.xml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A_库_文本框 2" descr="e7d195523061f1c0c2b73831c94a3edc981f60e396d3e182073EE1468018468A7F192AE5E5CD515B6C3125F8AF6E4EE646174E8CF0B46FD19828DCE8CDA3B3A044A74F0E769C5FA8CB87AB6FC303C8BA3785FAC64AF542479CF2CAAFCCCB35E05FEBD3D3B1B1151287DE27BE1D6D33F6A136AAD34BEDAC92AE0ADD1B62603AEC2AC5B52B53E7F7D1FC5F4CD3AC171C62"/>
          <p:cNvSpPr txBox="1"/>
          <p:nvPr>
            <p:custDataLst>
              <p:tags r:id="rId2"/>
            </p:custDataLst>
          </p:nvPr>
        </p:nvSpPr>
        <p:spPr>
          <a:xfrm>
            <a:off x="2640048" y="3681274"/>
            <a:ext cx="8360622" cy="3385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Interactive Touch Screen </a:t>
            </a:r>
            <a:r>
              <a:rPr lang="en-US" altLang="zh-CN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‖</a:t>
            </a: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LED Display </a:t>
            </a:r>
            <a:r>
              <a:rPr lang="en-US" altLang="zh-CN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‖ </a:t>
            </a: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Digital Signage </a:t>
            </a:r>
            <a:r>
              <a:rPr lang="en-US" altLang="zh-CN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‖</a:t>
            </a: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LCD Video Wall</a:t>
            </a:r>
            <a:r>
              <a:rPr lang="en-US" altLang="zh-CN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‖Monitor</a:t>
            </a:r>
            <a:endParaRPr lang="zh-CN" altLang="en-US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47" name="PA_库_文本框 4" descr="e7d195523061f1c0c2b73831c94a3edc981f60e396d3e182073EE1468018468A7F192AE5E5CD515B6C3125F8AF6E4EE646174E8CF0B46FD19828DCE8CDA3B3A044A74F0E769C5FA8CB87AB6FC303C8BA3785FAC64AF542479CF2CAAFCCCB35E05FEBD3D3B1B1151287DE27BE1D6D33F6A136AAD34BEDAC92AE0ADD1B62603AEC2AC5B52B53E7F7D1FC5F4CD3AC171C62"/>
          <p:cNvSpPr txBox="1"/>
          <p:nvPr>
            <p:custDataLst>
              <p:tags r:id="rId3"/>
            </p:custDataLst>
          </p:nvPr>
        </p:nvSpPr>
        <p:spPr>
          <a:xfrm>
            <a:off x="1596120" y="2544367"/>
            <a:ext cx="9796909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Shenzhen </a:t>
            </a:r>
            <a:r>
              <a:rPr lang="en-US" altLang="zh-CN" sz="4000" b="1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</a:t>
            </a:r>
            <a:r>
              <a:rPr lang="en-US" altLang="zh-CN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 E-display </a:t>
            </a:r>
            <a:r>
              <a:rPr lang="en-US" altLang="zh-CN" sz="4000" b="1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Co.,Ltd</a:t>
            </a:r>
            <a:r>
              <a:rPr lang="en-US" altLang="zh-CN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 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48" name="PA_库_文本框 5" descr="e7d195523061f1c0c2b73831c94a3edc981f60e396d3e182073EE1468018468A7F192AE5E5CD515B6C3125F8AF6E4EE646174E8CF0B46FD19828DCE8CDA3B3A044A74F0E769C5FA8CB87AB6FC303C8BA3785FAC64AF542479CF2CAAFCCCB35E05FEBD3D3B1B1151287DE27BE1D6D33F6A136AAD34BEDAC92AE0ADD1B62603AEC2AC5B52B53E7F7D1FC5F4CD3AC171C62"/>
          <p:cNvSpPr txBox="1"/>
          <p:nvPr>
            <p:custDataLst>
              <p:tags r:id="rId4"/>
            </p:custDataLst>
          </p:nvPr>
        </p:nvSpPr>
        <p:spPr>
          <a:xfrm>
            <a:off x="8330916" y="4448849"/>
            <a:ext cx="3076575" cy="3365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https://www.konka-display.com</a:t>
            </a:r>
            <a:endParaRPr lang="en-US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149" name="图片 11" descr="QQ图片201907132016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" y="339725"/>
            <a:ext cx="2951480" cy="35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PA_库_文本框 5" descr="e7d195523061f1c0c2b73831c94a3edc981f60e396d3e182073EE1468018468A7F192AE5E5CD515B6C3125F8AF6E4EE646174E8CF0B46FD19828DCE8CDA3B3A044A74F0E769C5FA8CB87AB6FC303C8BA3785FAC64AF542479CF2CAAFCCCB35E05FEBD3D3B1B1151287DE27BE1D6D33F6A136AAD34BEDAC92AE0ADD1B62603AEC2AC5B52B53E7F7D1FC5F4CD3AC171C62"/>
          <p:cNvSpPr txBox="1"/>
          <p:nvPr>
            <p:custDataLst>
              <p:tags r:id="rId6"/>
            </p:custDataLst>
          </p:nvPr>
        </p:nvSpPr>
        <p:spPr>
          <a:xfrm>
            <a:off x="8314406" y="4719359"/>
            <a:ext cx="2261235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https://www.konka.com</a:t>
            </a:r>
            <a:endParaRPr lang="en-US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文本框 1"/>
          <p:cNvSpPr txBox="1"/>
          <p:nvPr/>
        </p:nvSpPr>
        <p:spPr>
          <a:xfrm>
            <a:off x="473075" y="442913"/>
            <a:ext cx="3543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Factory for Display</a:t>
            </a:r>
            <a:endParaRPr 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49250"/>
            <a:ext cx="368300" cy="51276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29709" name="图片 119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" name="object 16"/>
          <p:cNvSpPr/>
          <p:nvPr/>
        </p:nvSpPr>
        <p:spPr>
          <a:xfrm>
            <a:off x="6036699" y="3884012"/>
            <a:ext cx="1686644" cy="11180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 sz="100"/>
          </a:p>
        </p:txBody>
      </p:sp>
      <p:sp>
        <p:nvSpPr>
          <p:cNvPr id="124" name="object 18"/>
          <p:cNvSpPr/>
          <p:nvPr/>
        </p:nvSpPr>
        <p:spPr>
          <a:xfrm>
            <a:off x="6075120" y="952552"/>
            <a:ext cx="1536806" cy="10142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 sz="100"/>
          </a:p>
        </p:txBody>
      </p:sp>
      <p:sp>
        <p:nvSpPr>
          <p:cNvPr id="132" name="object 22"/>
          <p:cNvSpPr/>
          <p:nvPr/>
        </p:nvSpPr>
        <p:spPr>
          <a:xfrm>
            <a:off x="1649813" y="1268467"/>
            <a:ext cx="4504934" cy="36586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 sz="100"/>
          </a:p>
        </p:txBody>
      </p:sp>
      <p:sp>
        <p:nvSpPr>
          <p:cNvPr id="133" name="object 23"/>
          <p:cNvSpPr txBox="1"/>
          <p:nvPr/>
        </p:nvSpPr>
        <p:spPr>
          <a:xfrm>
            <a:off x="4846292" y="3331260"/>
            <a:ext cx="646035" cy="135255"/>
          </a:xfrm>
          <a:prstGeom prst="rect">
            <a:avLst/>
          </a:prstGeom>
        </p:spPr>
        <p:txBody>
          <a:bodyPr vert="horz" wrap="square" lIns="0" tIns="1325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" b="1" spc="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Chuzho</a:t>
            </a:r>
            <a:r>
              <a:rPr sz="800" b="1" spc="1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u</a:t>
            </a:r>
            <a:endParaRPr sz="800" b="1" spc="1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34" name="object 24"/>
          <p:cNvSpPr txBox="1"/>
          <p:nvPr/>
        </p:nvSpPr>
        <p:spPr>
          <a:xfrm>
            <a:off x="5301903" y="3577478"/>
            <a:ext cx="646611" cy="135255"/>
          </a:xfrm>
          <a:prstGeom prst="rect">
            <a:avLst/>
          </a:prstGeom>
        </p:spPr>
        <p:txBody>
          <a:bodyPr vert="horz" wrap="square" lIns="0" tIns="1325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" b="1" spc="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Kunsha</a:t>
            </a:r>
            <a:r>
              <a:rPr sz="800" b="1" spc="1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n</a:t>
            </a:r>
            <a:endParaRPr sz="800" b="1" spc="1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35" name="object 25"/>
          <p:cNvSpPr txBox="1"/>
          <p:nvPr/>
        </p:nvSpPr>
        <p:spPr>
          <a:xfrm>
            <a:off x="4558120" y="4390048"/>
            <a:ext cx="743430" cy="135255"/>
          </a:xfrm>
          <a:prstGeom prst="rect">
            <a:avLst/>
          </a:prstGeom>
        </p:spPr>
        <p:txBody>
          <a:bodyPr vert="horz" wrap="square" lIns="0" tIns="1325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" b="1" spc="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Donggua</a:t>
            </a:r>
            <a:r>
              <a:rPr sz="800" b="1" spc="1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n</a:t>
            </a:r>
            <a:endParaRPr sz="800" b="1" spc="1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36" name="object 26"/>
          <p:cNvSpPr txBox="1"/>
          <p:nvPr/>
        </p:nvSpPr>
        <p:spPr>
          <a:xfrm>
            <a:off x="7723537" y="907954"/>
            <a:ext cx="2680383" cy="1103630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p>
            <a:pPr marL="38100">
              <a:lnSpc>
                <a:spcPct val="100000"/>
              </a:lnSpc>
              <a:spcBef>
                <a:spcPts val="600"/>
              </a:spcBef>
              <a:tabLst>
                <a:tab pos="2218055" algn="l"/>
              </a:tabLst>
            </a:pPr>
            <a:r>
              <a:rPr sz="1315" u="sng" spc="25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315" b="1" u="sng" spc="1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Anhui</a:t>
            </a:r>
            <a:r>
              <a:rPr sz="1315" b="1" u="sng" spc="-9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315" b="1" u="sng" spc="1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Konka	</a:t>
            </a:r>
            <a:endParaRPr sz="131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>
              <a:lnSpc>
                <a:spcPct val="100000"/>
              </a:lnSpc>
              <a:spcBef>
                <a:spcPts val="335"/>
              </a:spcBef>
            </a:pPr>
            <a:r>
              <a:rPr sz="86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Founded in</a:t>
            </a:r>
            <a:r>
              <a:rPr sz="860" b="1" spc="-1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spc="-1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1997</a:t>
            </a:r>
            <a:endParaRPr sz="86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>
              <a:lnSpc>
                <a:spcPct val="100000"/>
              </a:lnSpc>
              <a:spcBef>
                <a:spcPts val="230"/>
              </a:spcBef>
            </a:pPr>
            <a:r>
              <a:rPr sz="860" b="1" spc="4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Staff</a:t>
            </a:r>
            <a:r>
              <a:rPr sz="860" b="1" spc="40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4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4000</a:t>
            </a:r>
            <a:endParaRPr sz="86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>
              <a:lnSpc>
                <a:spcPct val="100000"/>
              </a:lnSpc>
              <a:spcBef>
                <a:spcPts val="225"/>
              </a:spcBef>
            </a:pP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Factory </a:t>
            </a:r>
            <a:r>
              <a:rPr sz="860" b="1" spc="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Area</a:t>
            </a:r>
            <a:r>
              <a:rPr sz="860" spc="3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350</a:t>
            </a:r>
            <a:r>
              <a:rPr lang="en-US" sz="860" spc="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860" spc="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00</a:t>
            </a:r>
            <a:r>
              <a:rPr sz="860" spc="-5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spc="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815" spc="7" baseline="280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</a:t>
            </a:r>
            <a:endParaRPr sz="815" baseline="2800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 marR="1318895">
              <a:lnSpc>
                <a:spcPct val="120000"/>
              </a:lnSpc>
            </a:pPr>
            <a:r>
              <a:rPr sz="86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SMT 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Lines: </a:t>
            </a:r>
            <a:r>
              <a:rPr sz="860" spc="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9  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Panel</a:t>
            </a:r>
            <a:r>
              <a:rPr sz="860" b="1" spc="-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b="1" spc="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Lines</a:t>
            </a:r>
            <a:r>
              <a:rPr sz="860" b="1" spc="6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8  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CBU</a:t>
            </a:r>
            <a:r>
              <a:rPr sz="860" b="1" spc="-5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b="1" spc="5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lines</a:t>
            </a:r>
            <a:r>
              <a:rPr sz="860" b="1" spc="5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5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12</a:t>
            </a:r>
            <a:endParaRPr sz="86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>
              <a:lnSpc>
                <a:spcPct val="100000"/>
              </a:lnSpc>
              <a:spcBef>
                <a:spcPts val="230"/>
              </a:spcBef>
            </a:pP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Production </a:t>
            </a:r>
            <a:r>
              <a:rPr sz="860" b="1" spc="2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capacity</a:t>
            </a:r>
            <a:r>
              <a:rPr sz="860" b="1" spc="2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955" spc="2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8000000</a:t>
            </a:r>
            <a:r>
              <a:rPr sz="955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pcs/y</a:t>
            </a:r>
            <a:endParaRPr sz="860" spc="-5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37" name="object 27"/>
          <p:cNvSpPr txBox="1"/>
          <p:nvPr/>
        </p:nvSpPr>
        <p:spPr>
          <a:xfrm>
            <a:off x="7692390" y="2362835"/>
            <a:ext cx="3052445" cy="1262380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p>
            <a:pPr marL="38100">
              <a:lnSpc>
                <a:spcPct val="100000"/>
              </a:lnSpc>
              <a:spcBef>
                <a:spcPts val="600"/>
              </a:spcBef>
              <a:tabLst>
                <a:tab pos="2218055" algn="l"/>
              </a:tabLst>
            </a:pPr>
            <a:r>
              <a:rPr sz="1315" u="sng" spc="25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315" b="1" u="sng" spc="1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Kunshan</a:t>
            </a:r>
            <a:r>
              <a:rPr sz="1315" b="1" u="sng" spc="-7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315" b="1" u="sng" spc="1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Konka	</a:t>
            </a:r>
            <a:endParaRPr sz="131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>
              <a:lnSpc>
                <a:spcPct val="100000"/>
              </a:lnSpc>
              <a:spcBef>
                <a:spcPts val="335"/>
              </a:spcBef>
            </a:pPr>
            <a:r>
              <a:rPr sz="86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Founded in</a:t>
            </a:r>
            <a:r>
              <a:rPr sz="860" b="1" spc="-1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spc="-1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2008</a:t>
            </a:r>
            <a:endParaRPr sz="86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>
              <a:lnSpc>
                <a:spcPct val="100000"/>
              </a:lnSpc>
              <a:spcBef>
                <a:spcPts val="230"/>
              </a:spcBef>
            </a:pPr>
            <a:r>
              <a:rPr sz="860" b="1" spc="4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Staff</a:t>
            </a:r>
            <a:r>
              <a:rPr sz="860" b="1" spc="40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4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2000</a:t>
            </a:r>
            <a:endParaRPr sz="86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>
              <a:lnSpc>
                <a:spcPct val="100000"/>
              </a:lnSpc>
              <a:spcBef>
                <a:spcPts val="225"/>
              </a:spcBef>
            </a:pP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Factory </a:t>
            </a:r>
            <a:r>
              <a:rPr sz="860" b="1" spc="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Area</a:t>
            </a:r>
            <a:r>
              <a:rPr sz="860" b="1" spc="3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100</a:t>
            </a:r>
            <a:r>
              <a:rPr lang="en-US" sz="860" spc="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860" spc="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00</a:t>
            </a:r>
            <a:r>
              <a:rPr sz="860" spc="-5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spc="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815" spc="7" baseline="280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</a:t>
            </a:r>
            <a:endParaRPr sz="815" baseline="2800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 marR="1318895">
              <a:lnSpc>
                <a:spcPct val="120000"/>
              </a:lnSpc>
            </a:pPr>
            <a:r>
              <a:rPr sz="86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SMT 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Lines: </a:t>
            </a:r>
            <a:r>
              <a:rPr sz="860" spc="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7  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Panel</a:t>
            </a:r>
            <a:r>
              <a:rPr sz="860" b="1" spc="-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b="1" spc="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Lines</a:t>
            </a:r>
            <a:r>
              <a:rPr sz="860" b="1" spc="6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7  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CBU</a:t>
            </a:r>
            <a:r>
              <a:rPr lang="en-US"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b="1" spc="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lines</a:t>
            </a:r>
            <a:r>
              <a:rPr sz="860" b="1" spc="6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7</a:t>
            </a:r>
            <a:endParaRPr sz="86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>
              <a:lnSpc>
                <a:spcPct val="100000"/>
              </a:lnSpc>
              <a:spcBef>
                <a:spcPts val="230"/>
              </a:spcBef>
            </a:pP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Production </a:t>
            </a:r>
            <a:r>
              <a:rPr sz="860" b="1" spc="2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capacity</a:t>
            </a:r>
            <a:r>
              <a:rPr sz="860" b="1" spc="2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955" spc="2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4000000</a:t>
            </a:r>
            <a:r>
              <a:rPr sz="955" spc="-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pcs/y</a:t>
            </a:r>
            <a:endParaRPr sz="860" spc="-5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38" name="object 28"/>
          <p:cNvSpPr txBox="1"/>
          <p:nvPr/>
        </p:nvSpPr>
        <p:spPr>
          <a:xfrm>
            <a:off x="7723505" y="3770630"/>
            <a:ext cx="2889885" cy="936625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p>
            <a:pPr marL="38100">
              <a:lnSpc>
                <a:spcPct val="100000"/>
              </a:lnSpc>
              <a:spcBef>
                <a:spcPts val="600"/>
              </a:spcBef>
              <a:tabLst>
                <a:tab pos="2218055" algn="l"/>
              </a:tabLst>
            </a:pPr>
            <a:r>
              <a:rPr sz="1315" u="sng" spc="25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315" b="1" u="sng" spc="1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Dongguan</a:t>
            </a:r>
            <a:r>
              <a:rPr sz="1315" b="1" u="sng" spc="-75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315" b="1" u="sng" spc="1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Konka	</a:t>
            </a:r>
            <a:endParaRPr sz="131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 marR="1224915">
              <a:lnSpc>
                <a:spcPct val="120000"/>
              </a:lnSpc>
              <a:spcBef>
                <a:spcPts val="110"/>
              </a:spcBef>
            </a:pPr>
            <a:r>
              <a:rPr sz="86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Founded in</a:t>
            </a:r>
            <a:r>
              <a:rPr sz="860" b="1" spc="-7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b="1" spc="-1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860" spc="-1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993  </a:t>
            </a:r>
            <a:r>
              <a:rPr sz="860" b="1" spc="4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Staff</a:t>
            </a:r>
            <a:r>
              <a:rPr sz="860" b="1" spc="40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4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2500</a:t>
            </a:r>
            <a:endParaRPr sz="86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 marR="782955">
              <a:lnSpc>
                <a:spcPct val="120000"/>
              </a:lnSpc>
            </a:pP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Factory</a:t>
            </a:r>
            <a:r>
              <a:rPr sz="860" b="1" spc="-7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b="1" spc="3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Area</a:t>
            </a:r>
            <a:r>
              <a:rPr sz="860" b="1" spc="30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3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25000</a:t>
            </a:r>
            <a:r>
              <a:rPr lang="en-US" sz="860" spc="3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860" spc="3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815" spc="44" baseline="280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2  </a:t>
            </a:r>
            <a:r>
              <a:rPr sz="86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SMT </a:t>
            </a:r>
            <a:r>
              <a:rPr sz="860" b="1" spc="7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Lines</a:t>
            </a:r>
            <a:r>
              <a:rPr sz="860" b="1" spc="7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en-US" sz="860" b="1" spc="-24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9 </a:t>
            </a:r>
            <a:endParaRPr lang="en-US" sz="860" b="1" spc="-245" dirty="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9215" marR="782955">
              <a:lnSpc>
                <a:spcPct val="120000"/>
              </a:lnSpc>
            </a:pP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Panel</a:t>
            </a:r>
            <a:r>
              <a:rPr sz="860" b="1" spc="-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b="1" spc="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Lines</a:t>
            </a:r>
            <a:r>
              <a:rPr sz="860" b="1" spc="6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6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6  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CBU</a:t>
            </a:r>
            <a:r>
              <a:rPr sz="860" b="1" spc="-5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b="1" spc="5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lines</a:t>
            </a:r>
            <a:r>
              <a:rPr sz="860" b="1" spc="5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860" spc="5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10</a:t>
            </a:r>
            <a:endParaRPr sz="86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>
              <a:lnSpc>
                <a:spcPct val="100000"/>
              </a:lnSpc>
              <a:spcBef>
                <a:spcPts val="225"/>
              </a:spcBef>
            </a:pP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Production </a:t>
            </a:r>
            <a:r>
              <a:rPr sz="860" b="1" spc="2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capacity</a:t>
            </a:r>
            <a:r>
              <a:rPr sz="860" b="1" spc="25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955" spc="2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5000000</a:t>
            </a:r>
            <a:r>
              <a:rPr sz="955" spc="-3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860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pcs/y</a:t>
            </a:r>
            <a:endParaRPr sz="860" spc="-5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39" name="object 29"/>
          <p:cNvSpPr/>
          <p:nvPr/>
        </p:nvSpPr>
        <p:spPr>
          <a:xfrm>
            <a:off x="5081270" y="1966595"/>
            <a:ext cx="1057275" cy="1490345"/>
          </a:xfrm>
          <a:custGeom>
            <a:avLst/>
            <a:gdLst/>
            <a:ahLst/>
            <a:cxnLst/>
            <a:rect l="l" t="t" r="r" b="b"/>
            <a:pathLst>
              <a:path w="1276350" h="1708150">
                <a:moveTo>
                  <a:pt x="0" y="1707852"/>
                </a:moveTo>
                <a:lnTo>
                  <a:pt x="1276208" y="0"/>
                </a:lnTo>
              </a:path>
            </a:pathLst>
          </a:custGeom>
          <a:ln w="12572">
            <a:solidFill>
              <a:srgbClr val="7F7F7F"/>
            </a:solidFill>
            <a:prstDash val="sysDash"/>
          </a:ln>
        </p:spPr>
        <p:txBody>
          <a:bodyPr wrap="square" lIns="0" tIns="0" rIns="0" bIns="0" rtlCol="0"/>
          <a:p>
            <a:endParaRPr sz="100"/>
          </a:p>
        </p:txBody>
      </p:sp>
      <p:sp>
        <p:nvSpPr>
          <p:cNvPr id="142" name="object 29"/>
          <p:cNvSpPr/>
          <p:nvPr/>
        </p:nvSpPr>
        <p:spPr>
          <a:xfrm rot="4560000">
            <a:off x="4972050" y="4446270"/>
            <a:ext cx="977900" cy="1022350"/>
          </a:xfrm>
          <a:custGeom>
            <a:avLst/>
            <a:gdLst/>
            <a:ahLst/>
            <a:cxnLst/>
            <a:rect l="l" t="t" r="r" b="b"/>
            <a:pathLst>
              <a:path w="1276350" h="1708150">
                <a:moveTo>
                  <a:pt x="0" y="1707852"/>
                </a:moveTo>
                <a:lnTo>
                  <a:pt x="1276208" y="0"/>
                </a:lnTo>
              </a:path>
            </a:pathLst>
          </a:custGeom>
          <a:ln w="12572">
            <a:solidFill>
              <a:srgbClr val="7F7F7F"/>
            </a:solidFill>
            <a:prstDash val="sysDash"/>
          </a:ln>
        </p:spPr>
        <p:txBody>
          <a:bodyPr wrap="square" lIns="0" tIns="0" rIns="0" bIns="0" rtlCol="0"/>
          <a:p>
            <a:endParaRPr sz="100"/>
          </a:p>
        </p:txBody>
      </p:sp>
      <p:sp>
        <p:nvSpPr>
          <p:cNvPr id="143" name="椭圆 142"/>
          <p:cNvSpPr/>
          <p:nvPr/>
        </p:nvSpPr>
        <p:spPr>
          <a:xfrm>
            <a:off x="4764405" y="4525010"/>
            <a:ext cx="75565" cy="75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4" name="object 25"/>
          <p:cNvSpPr txBox="1"/>
          <p:nvPr/>
        </p:nvSpPr>
        <p:spPr>
          <a:xfrm>
            <a:off x="4748620" y="4572293"/>
            <a:ext cx="743430" cy="135255"/>
          </a:xfrm>
          <a:prstGeom prst="rect">
            <a:avLst/>
          </a:prstGeom>
        </p:spPr>
        <p:txBody>
          <a:bodyPr vert="horz" wrap="square" lIns="0" tIns="1325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n-US" sz="800" b="1" spc="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Shenzhen</a:t>
            </a:r>
            <a:endParaRPr lang="en-US" sz="800" b="1" spc="1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46" name="图片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800" y="5055235"/>
            <a:ext cx="1433195" cy="833120"/>
          </a:xfrm>
          <a:prstGeom prst="rect">
            <a:avLst/>
          </a:prstGeom>
        </p:spPr>
      </p:pic>
      <p:sp>
        <p:nvSpPr>
          <p:cNvPr id="147" name="object 28"/>
          <p:cNvSpPr txBox="1"/>
          <p:nvPr/>
        </p:nvSpPr>
        <p:spPr>
          <a:xfrm>
            <a:off x="7752080" y="5055235"/>
            <a:ext cx="3374390" cy="1104900"/>
          </a:xfrm>
          <a:prstGeom prst="rect">
            <a:avLst/>
          </a:prstGeom>
        </p:spPr>
        <p:txBody>
          <a:bodyPr vert="horz" wrap="square" lIns="0" tIns="69156" rIns="0" bIns="0" rtlCol="0">
            <a:spAutoFit/>
          </a:bodyPr>
          <a:p>
            <a:pPr marL="38100">
              <a:lnSpc>
                <a:spcPct val="100000"/>
              </a:lnSpc>
              <a:spcBef>
                <a:spcPts val="600"/>
              </a:spcBef>
              <a:tabLst>
                <a:tab pos="2218055" algn="l"/>
              </a:tabLst>
            </a:pPr>
            <a:r>
              <a:rPr sz="1315" b="1" u="sng" spc="1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Konka </a:t>
            </a:r>
            <a:r>
              <a:rPr lang="en-US" sz="1315" b="1" u="sng" spc="1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Headquarter</a:t>
            </a:r>
            <a:r>
              <a:rPr sz="1315" b="1" u="sng" spc="10" dirty="0">
                <a:solidFill>
                  <a:schemeClr val="bg1"/>
                </a:solidFill>
                <a:uFill>
                  <a:solidFill>
                    <a:srgbClr val="00508C"/>
                  </a:solidFill>
                </a:uFill>
                <a:latin typeface="Arial" panose="020B0604020202020204"/>
                <a:cs typeface="Arial" panose="020B0604020202020204"/>
              </a:rPr>
              <a:t>	</a:t>
            </a:r>
            <a:endParaRPr sz="1315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 marR="1224915">
              <a:lnSpc>
                <a:spcPct val="120000"/>
              </a:lnSpc>
              <a:spcBef>
                <a:spcPts val="110"/>
              </a:spcBef>
            </a:pPr>
            <a:r>
              <a:rPr lang="en-US"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Address: 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Konka R&amp;D Building, No.28 Keji South 12th Road, Nanshan </a:t>
            </a:r>
            <a:r>
              <a:rPr lang="en-US"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district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, Shenzhen </a:t>
            </a:r>
            <a:r>
              <a:rPr lang="en-US"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city</a:t>
            </a:r>
            <a:r>
              <a:rPr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, Guangdong, P.R.China</a:t>
            </a:r>
            <a:endParaRPr sz="860" b="1" spc="-5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 marR="1224915">
              <a:lnSpc>
                <a:spcPct val="120000"/>
              </a:lnSpc>
              <a:spcBef>
                <a:spcPts val="110"/>
              </a:spcBef>
            </a:pPr>
            <a:r>
              <a:rPr lang="en-US"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www.konka.com</a:t>
            </a:r>
            <a:endParaRPr lang="en-US" sz="860" b="1" spc="-5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69215" marR="1224915">
              <a:lnSpc>
                <a:spcPct val="120000"/>
              </a:lnSpc>
              <a:spcBef>
                <a:spcPts val="110"/>
              </a:spcBef>
            </a:pPr>
            <a:r>
              <a:rPr lang="en-US" sz="860" b="1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www.konka-display.com</a:t>
            </a:r>
            <a:endParaRPr lang="en-US" sz="860" b="1" spc="-5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48" name="Rectangle 16"/>
          <p:cNvSpPr/>
          <p:nvPr/>
        </p:nvSpPr>
        <p:spPr>
          <a:xfrm>
            <a:off x="1056005" y="6236970"/>
            <a:ext cx="10173970" cy="415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0" hangingPunct="0">
              <a:lnSpc>
                <a:spcPts val="25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Other factories which produce mobile phone, A/C, Fridge, washing machine, Micro LED and others, are not introduced with details here.</a:t>
            </a:r>
            <a:endParaRPr lang="en-US" altLang="zh-CN" sz="12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4" name="任意多边形 153"/>
          <p:cNvSpPr/>
          <p:nvPr/>
        </p:nvSpPr>
        <p:spPr>
          <a:xfrm>
            <a:off x="4097020" y="4316095"/>
            <a:ext cx="1430020" cy="1561465"/>
          </a:xfrm>
          <a:custGeom>
            <a:avLst/>
            <a:gdLst>
              <a:gd name="connisteX0" fmla="*/ 0 w 1430020"/>
              <a:gd name="connsiteY0" fmla="*/ 683260 h 1561227"/>
              <a:gd name="connisteX1" fmla="*/ 27305 w 1430020"/>
              <a:gd name="connsiteY1" fmla="*/ 747395 h 1561227"/>
              <a:gd name="connisteX2" fmla="*/ 73025 w 1430020"/>
              <a:gd name="connsiteY2" fmla="*/ 819785 h 1561227"/>
              <a:gd name="connisteX3" fmla="*/ 100330 w 1430020"/>
              <a:gd name="connsiteY3" fmla="*/ 883920 h 1561227"/>
              <a:gd name="connisteX4" fmla="*/ 118110 w 1430020"/>
              <a:gd name="connsiteY4" fmla="*/ 956310 h 1561227"/>
              <a:gd name="connisteX5" fmla="*/ 118110 w 1430020"/>
              <a:gd name="connsiteY5" fmla="*/ 1020445 h 1561227"/>
              <a:gd name="connisteX6" fmla="*/ 118110 w 1430020"/>
              <a:gd name="connsiteY6" fmla="*/ 1093470 h 1561227"/>
              <a:gd name="connisteX7" fmla="*/ 100330 w 1430020"/>
              <a:gd name="connsiteY7" fmla="*/ 1165860 h 1561227"/>
              <a:gd name="connisteX8" fmla="*/ 63500 w 1430020"/>
              <a:gd name="connsiteY8" fmla="*/ 1229995 h 1561227"/>
              <a:gd name="connisteX9" fmla="*/ 18415 w 1430020"/>
              <a:gd name="connsiteY9" fmla="*/ 1302385 h 1561227"/>
              <a:gd name="connisteX10" fmla="*/ 27305 w 1430020"/>
              <a:gd name="connsiteY10" fmla="*/ 1366520 h 1561227"/>
              <a:gd name="connisteX11" fmla="*/ 73025 w 1430020"/>
              <a:gd name="connsiteY11" fmla="*/ 1439545 h 1561227"/>
              <a:gd name="connisteX12" fmla="*/ 145415 w 1430020"/>
              <a:gd name="connsiteY12" fmla="*/ 1494155 h 1561227"/>
              <a:gd name="connisteX13" fmla="*/ 209550 w 1430020"/>
              <a:gd name="connsiteY13" fmla="*/ 1530350 h 1561227"/>
              <a:gd name="connisteX14" fmla="*/ 282575 w 1430020"/>
              <a:gd name="connsiteY14" fmla="*/ 1548765 h 1561227"/>
              <a:gd name="connisteX15" fmla="*/ 364490 w 1430020"/>
              <a:gd name="connsiteY15" fmla="*/ 1557655 h 1561227"/>
              <a:gd name="connisteX16" fmla="*/ 436880 w 1430020"/>
              <a:gd name="connsiteY16" fmla="*/ 1557655 h 1561227"/>
              <a:gd name="connisteX17" fmla="*/ 501015 w 1430020"/>
              <a:gd name="connsiteY17" fmla="*/ 1521460 h 1561227"/>
              <a:gd name="connisteX18" fmla="*/ 574040 w 1430020"/>
              <a:gd name="connsiteY18" fmla="*/ 1466850 h 1561227"/>
              <a:gd name="connisteX19" fmla="*/ 646430 w 1430020"/>
              <a:gd name="connsiteY19" fmla="*/ 1421130 h 1561227"/>
              <a:gd name="connisteX20" fmla="*/ 701040 w 1430020"/>
              <a:gd name="connsiteY20" fmla="*/ 1356995 h 1561227"/>
              <a:gd name="connisteX21" fmla="*/ 774065 w 1430020"/>
              <a:gd name="connsiteY21" fmla="*/ 1293495 h 1561227"/>
              <a:gd name="connisteX22" fmla="*/ 838200 w 1430020"/>
              <a:gd name="connsiteY22" fmla="*/ 1238885 h 1561227"/>
              <a:gd name="connisteX23" fmla="*/ 910590 w 1430020"/>
              <a:gd name="connsiteY23" fmla="*/ 1165860 h 1561227"/>
              <a:gd name="connisteX24" fmla="*/ 974725 w 1430020"/>
              <a:gd name="connsiteY24" fmla="*/ 1093470 h 1561227"/>
              <a:gd name="connisteX25" fmla="*/ 1010920 w 1430020"/>
              <a:gd name="connsiteY25" fmla="*/ 1029335 h 1561227"/>
              <a:gd name="connisteX26" fmla="*/ 1047115 w 1430020"/>
              <a:gd name="connsiteY26" fmla="*/ 956310 h 1561227"/>
              <a:gd name="connisteX27" fmla="*/ 1047115 w 1430020"/>
              <a:gd name="connsiteY27" fmla="*/ 883920 h 1561227"/>
              <a:gd name="connisteX28" fmla="*/ 1056640 w 1430020"/>
              <a:gd name="connsiteY28" fmla="*/ 819785 h 1561227"/>
              <a:gd name="connisteX29" fmla="*/ 1056640 w 1430020"/>
              <a:gd name="connsiteY29" fmla="*/ 747395 h 1561227"/>
              <a:gd name="connisteX30" fmla="*/ 1074420 w 1430020"/>
              <a:gd name="connsiteY30" fmla="*/ 683260 h 1561227"/>
              <a:gd name="connisteX31" fmla="*/ 1120140 w 1430020"/>
              <a:gd name="connsiteY31" fmla="*/ 610235 h 1561227"/>
              <a:gd name="connisteX32" fmla="*/ 1174750 w 1430020"/>
              <a:gd name="connsiteY32" fmla="*/ 537845 h 1561227"/>
              <a:gd name="connisteX33" fmla="*/ 1229360 w 1430020"/>
              <a:gd name="connsiteY33" fmla="*/ 473710 h 1561227"/>
              <a:gd name="connisteX34" fmla="*/ 1293495 w 1430020"/>
              <a:gd name="connsiteY34" fmla="*/ 410210 h 1561227"/>
              <a:gd name="connisteX35" fmla="*/ 1348105 w 1430020"/>
              <a:gd name="connsiteY35" fmla="*/ 346075 h 1561227"/>
              <a:gd name="connisteX36" fmla="*/ 1402715 w 1430020"/>
              <a:gd name="connsiteY36" fmla="*/ 273685 h 1561227"/>
              <a:gd name="connisteX37" fmla="*/ 1420495 w 1430020"/>
              <a:gd name="connsiteY37" fmla="*/ 209550 h 1561227"/>
              <a:gd name="connisteX38" fmla="*/ 1420495 w 1430020"/>
              <a:gd name="connsiteY38" fmla="*/ 137160 h 1561227"/>
              <a:gd name="connisteX39" fmla="*/ 1420495 w 1430020"/>
              <a:gd name="connsiteY39" fmla="*/ 73025 h 1561227"/>
              <a:gd name="connisteX40" fmla="*/ 1430020 w 1430020"/>
              <a:gd name="connsiteY40" fmla="*/ 0 h 15612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</a:cxnLst>
            <a:rect l="l" t="t" r="r" b="b"/>
            <a:pathLst>
              <a:path w="1430020" h="1561228">
                <a:moveTo>
                  <a:pt x="0" y="683260"/>
                </a:moveTo>
                <a:cubicBezTo>
                  <a:pt x="4445" y="694690"/>
                  <a:pt x="12700" y="720090"/>
                  <a:pt x="27305" y="747395"/>
                </a:cubicBezTo>
                <a:cubicBezTo>
                  <a:pt x="41910" y="774700"/>
                  <a:pt x="58420" y="792480"/>
                  <a:pt x="73025" y="819785"/>
                </a:cubicBezTo>
                <a:cubicBezTo>
                  <a:pt x="87630" y="847090"/>
                  <a:pt x="91440" y="856615"/>
                  <a:pt x="100330" y="883920"/>
                </a:cubicBezTo>
                <a:cubicBezTo>
                  <a:pt x="109220" y="911225"/>
                  <a:pt x="114300" y="929005"/>
                  <a:pt x="118110" y="956310"/>
                </a:cubicBezTo>
                <a:cubicBezTo>
                  <a:pt x="121920" y="983615"/>
                  <a:pt x="118110" y="993140"/>
                  <a:pt x="118110" y="1020445"/>
                </a:cubicBezTo>
                <a:cubicBezTo>
                  <a:pt x="118110" y="1047750"/>
                  <a:pt x="121920" y="1064260"/>
                  <a:pt x="118110" y="1093470"/>
                </a:cubicBezTo>
                <a:cubicBezTo>
                  <a:pt x="114300" y="1122680"/>
                  <a:pt x="111125" y="1138555"/>
                  <a:pt x="100330" y="1165860"/>
                </a:cubicBezTo>
                <a:cubicBezTo>
                  <a:pt x="89535" y="1193165"/>
                  <a:pt x="80010" y="1202690"/>
                  <a:pt x="63500" y="1229995"/>
                </a:cubicBezTo>
                <a:cubicBezTo>
                  <a:pt x="46990" y="1257300"/>
                  <a:pt x="25400" y="1275080"/>
                  <a:pt x="18415" y="1302385"/>
                </a:cubicBezTo>
                <a:cubicBezTo>
                  <a:pt x="11430" y="1329690"/>
                  <a:pt x="16510" y="1339215"/>
                  <a:pt x="27305" y="1366520"/>
                </a:cubicBezTo>
                <a:cubicBezTo>
                  <a:pt x="38100" y="1393825"/>
                  <a:pt x="49530" y="1414145"/>
                  <a:pt x="73025" y="1439545"/>
                </a:cubicBezTo>
                <a:cubicBezTo>
                  <a:pt x="96520" y="1464945"/>
                  <a:pt x="118110" y="1475740"/>
                  <a:pt x="145415" y="1494155"/>
                </a:cubicBezTo>
                <a:cubicBezTo>
                  <a:pt x="172720" y="1512570"/>
                  <a:pt x="182245" y="1519555"/>
                  <a:pt x="209550" y="1530350"/>
                </a:cubicBezTo>
                <a:cubicBezTo>
                  <a:pt x="236855" y="1541145"/>
                  <a:pt x="251460" y="1543050"/>
                  <a:pt x="282575" y="1548765"/>
                </a:cubicBezTo>
                <a:cubicBezTo>
                  <a:pt x="313690" y="1554480"/>
                  <a:pt x="333375" y="1555750"/>
                  <a:pt x="364490" y="1557655"/>
                </a:cubicBezTo>
                <a:cubicBezTo>
                  <a:pt x="395605" y="1559560"/>
                  <a:pt x="409575" y="1564640"/>
                  <a:pt x="436880" y="1557655"/>
                </a:cubicBezTo>
                <a:cubicBezTo>
                  <a:pt x="464185" y="1550670"/>
                  <a:pt x="473710" y="1539875"/>
                  <a:pt x="501015" y="1521460"/>
                </a:cubicBezTo>
                <a:cubicBezTo>
                  <a:pt x="528320" y="1503045"/>
                  <a:pt x="544830" y="1487170"/>
                  <a:pt x="574040" y="1466850"/>
                </a:cubicBezTo>
                <a:cubicBezTo>
                  <a:pt x="603250" y="1446530"/>
                  <a:pt x="621030" y="1443355"/>
                  <a:pt x="646430" y="1421130"/>
                </a:cubicBezTo>
                <a:cubicBezTo>
                  <a:pt x="671830" y="1398905"/>
                  <a:pt x="675640" y="1382395"/>
                  <a:pt x="701040" y="1356995"/>
                </a:cubicBezTo>
                <a:cubicBezTo>
                  <a:pt x="726440" y="1331595"/>
                  <a:pt x="746760" y="1316990"/>
                  <a:pt x="774065" y="1293495"/>
                </a:cubicBezTo>
                <a:cubicBezTo>
                  <a:pt x="801370" y="1270000"/>
                  <a:pt x="810895" y="1264285"/>
                  <a:pt x="838200" y="1238885"/>
                </a:cubicBezTo>
                <a:cubicBezTo>
                  <a:pt x="865505" y="1213485"/>
                  <a:pt x="883285" y="1195070"/>
                  <a:pt x="910590" y="1165860"/>
                </a:cubicBezTo>
                <a:cubicBezTo>
                  <a:pt x="937895" y="1136650"/>
                  <a:pt x="954405" y="1120775"/>
                  <a:pt x="974725" y="1093470"/>
                </a:cubicBezTo>
                <a:cubicBezTo>
                  <a:pt x="995045" y="1066165"/>
                  <a:pt x="996315" y="1056640"/>
                  <a:pt x="1010920" y="1029335"/>
                </a:cubicBezTo>
                <a:cubicBezTo>
                  <a:pt x="1025525" y="1002030"/>
                  <a:pt x="1040130" y="985520"/>
                  <a:pt x="1047115" y="956310"/>
                </a:cubicBezTo>
                <a:cubicBezTo>
                  <a:pt x="1054100" y="927100"/>
                  <a:pt x="1045210" y="911225"/>
                  <a:pt x="1047115" y="883920"/>
                </a:cubicBezTo>
                <a:cubicBezTo>
                  <a:pt x="1049020" y="856615"/>
                  <a:pt x="1054735" y="847090"/>
                  <a:pt x="1056640" y="819785"/>
                </a:cubicBezTo>
                <a:cubicBezTo>
                  <a:pt x="1058545" y="792480"/>
                  <a:pt x="1052830" y="774700"/>
                  <a:pt x="1056640" y="747395"/>
                </a:cubicBezTo>
                <a:cubicBezTo>
                  <a:pt x="1060450" y="720090"/>
                  <a:pt x="1061720" y="710565"/>
                  <a:pt x="1074420" y="683260"/>
                </a:cubicBezTo>
                <a:cubicBezTo>
                  <a:pt x="1087120" y="655955"/>
                  <a:pt x="1099820" y="639445"/>
                  <a:pt x="1120140" y="610235"/>
                </a:cubicBezTo>
                <a:cubicBezTo>
                  <a:pt x="1140460" y="581025"/>
                  <a:pt x="1153160" y="565150"/>
                  <a:pt x="1174750" y="537845"/>
                </a:cubicBezTo>
                <a:cubicBezTo>
                  <a:pt x="1196340" y="510540"/>
                  <a:pt x="1205865" y="499110"/>
                  <a:pt x="1229360" y="473710"/>
                </a:cubicBezTo>
                <a:cubicBezTo>
                  <a:pt x="1252855" y="448310"/>
                  <a:pt x="1270000" y="435610"/>
                  <a:pt x="1293495" y="410210"/>
                </a:cubicBezTo>
                <a:cubicBezTo>
                  <a:pt x="1316990" y="384810"/>
                  <a:pt x="1326515" y="373380"/>
                  <a:pt x="1348105" y="346075"/>
                </a:cubicBezTo>
                <a:cubicBezTo>
                  <a:pt x="1369695" y="318770"/>
                  <a:pt x="1388110" y="300990"/>
                  <a:pt x="1402715" y="273685"/>
                </a:cubicBezTo>
                <a:cubicBezTo>
                  <a:pt x="1417320" y="246380"/>
                  <a:pt x="1416685" y="236855"/>
                  <a:pt x="1420495" y="209550"/>
                </a:cubicBezTo>
                <a:cubicBezTo>
                  <a:pt x="1424305" y="182245"/>
                  <a:pt x="1420495" y="164465"/>
                  <a:pt x="1420495" y="137160"/>
                </a:cubicBezTo>
                <a:cubicBezTo>
                  <a:pt x="1420495" y="109855"/>
                  <a:pt x="1418590" y="100330"/>
                  <a:pt x="1420495" y="73025"/>
                </a:cubicBezTo>
                <a:cubicBezTo>
                  <a:pt x="1422400" y="45720"/>
                  <a:pt x="1428115" y="13335"/>
                  <a:pt x="1430020" y="0"/>
                </a:cubicBezTo>
              </a:path>
            </a:pathLst>
          </a:custGeom>
          <a:noFill/>
          <a:ln>
            <a:solidFill>
              <a:schemeClr val="bg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5" name="图片 1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420" y="3825875"/>
            <a:ext cx="1416685" cy="826770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8545" y="2522855"/>
            <a:ext cx="1411605" cy="816610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8545" y="1184910"/>
            <a:ext cx="1449070" cy="77533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 bwMode="auto">
          <a:xfrm>
            <a:off x="1416065" y="1684062"/>
            <a:ext cx="9072882" cy="4465319"/>
            <a:chOff x="2362336" y="2218738"/>
            <a:chExt cx="7195841" cy="3540766"/>
          </a:xfrm>
          <a:solidFill>
            <a:srgbClr val="D4B582"/>
          </a:solidFill>
        </p:grpSpPr>
        <p:sp>
          <p:nvSpPr>
            <p:cNvPr id="4" name="Freeform 71"/>
            <p:cNvSpPr>
              <a:spLocks noChangeArrowheads="1"/>
            </p:cNvSpPr>
            <p:nvPr/>
          </p:nvSpPr>
          <p:spPr bwMode="auto">
            <a:xfrm>
              <a:off x="6836160" y="2333048"/>
              <a:ext cx="54297" cy="29292"/>
            </a:xfrm>
            <a:custGeom>
              <a:avLst/>
              <a:gdLst>
                <a:gd name="T0" fmla="*/ 16 w 32"/>
                <a:gd name="T1" fmla="*/ 0 h 17"/>
                <a:gd name="T2" fmla="*/ 19 w 32"/>
                <a:gd name="T3" fmla="*/ 3 h 17"/>
                <a:gd name="T4" fmla="*/ 25 w 32"/>
                <a:gd name="T5" fmla="*/ 15 h 17"/>
                <a:gd name="T6" fmla="*/ 11 w 32"/>
                <a:gd name="T7" fmla="*/ 9 h 17"/>
                <a:gd name="T8" fmla="*/ 16 w 3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7">
                  <a:moveTo>
                    <a:pt x="16" y="0"/>
                  </a:moveTo>
                  <a:cubicBezTo>
                    <a:pt x="19" y="0"/>
                    <a:pt x="19" y="1"/>
                    <a:pt x="19" y="3"/>
                  </a:cubicBezTo>
                  <a:cubicBezTo>
                    <a:pt x="22" y="8"/>
                    <a:pt x="32" y="8"/>
                    <a:pt x="25" y="15"/>
                  </a:cubicBezTo>
                  <a:cubicBezTo>
                    <a:pt x="16" y="17"/>
                    <a:pt x="22" y="5"/>
                    <a:pt x="11" y="9"/>
                  </a:cubicBezTo>
                  <a:cubicBezTo>
                    <a:pt x="0" y="4"/>
                    <a:pt x="22" y="1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Freeform 72"/>
            <p:cNvSpPr>
              <a:spLocks noChangeArrowheads="1"/>
            </p:cNvSpPr>
            <p:nvPr/>
          </p:nvSpPr>
          <p:spPr bwMode="auto">
            <a:xfrm>
              <a:off x="7591323" y="2333048"/>
              <a:ext cx="102879" cy="54297"/>
            </a:xfrm>
            <a:custGeom>
              <a:avLst/>
              <a:gdLst>
                <a:gd name="T0" fmla="*/ 58 w 61"/>
                <a:gd name="T1" fmla="*/ 24 h 32"/>
                <a:gd name="T2" fmla="*/ 35 w 61"/>
                <a:gd name="T3" fmla="*/ 30 h 32"/>
                <a:gd name="T4" fmla="*/ 6 w 61"/>
                <a:gd name="T5" fmla="*/ 30 h 32"/>
                <a:gd name="T6" fmla="*/ 0 w 61"/>
                <a:gd name="T7" fmla="*/ 24 h 32"/>
                <a:gd name="T8" fmla="*/ 47 w 61"/>
                <a:gd name="T9" fmla="*/ 0 h 32"/>
                <a:gd name="T10" fmla="*/ 55 w 61"/>
                <a:gd name="T11" fmla="*/ 6 h 32"/>
                <a:gd name="T12" fmla="*/ 49 w 61"/>
                <a:gd name="T13" fmla="*/ 9 h 32"/>
                <a:gd name="T14" fmla="*/ 58 w 61"/>
                <a:gd name="T15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32">
                  <a:moveTo>
                    <a:pt x="58" y="24"/>
                  </a:moveTo>
                  <a:cubicBezTo>
                    <a:pt x="49" y="25"/>
                    <a:pt x="35" y="20"/>
                    <a:pt x="35" y="30"/>
                  </a:cubicBezTo>
                  <a:cubicBezTo>
                    <a:pt x="30" y="26"/>
                    <a:pt x="18" y="32"/>
                    <a:pt x="6" y="30"/>
                  </a:cubicBezTo>
                  <a:cubicBezTo>
                    <a:pt x="7" y="25"/>
                    <a:pt x="3" y="24"/>
                    <a:pt x="0" y="24"/>
                  </a:cubicBezTo>
                  <a:cubicBezTo>
                    <a:pt x="6" y="6"/>
                    <a:pt x="23" y="0"/>
                    <a:pt x="47" y="0"/>
                  </a:cubicBezTo>
                  <a:cubicBezTo>
                    <a:pt x="43" y="8"/>
                    <a:pt x="53" y="4"/>
                    <a:pt x="55" y="6"/>
                  </a:cubicBezTo>
                  <a:cubicBezTo>
                    <a:pt x="57" y="9"/>
                    <a:pt x="49" y="9"/>
                    <a:pt x="49" y="9"/>
                  </a:cubicBezTo>
                  <a:cubicBezTo>
                    <a:pt x="49" y="13"/>
                    <a:pt x="61" y="10"/>
                    <a:pt x="5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Freeform 73"/>
            <p:cNvSpPr>
              <a:spLocks noChangeArrowheads="1"/>
            </p:cNvSpPr>
            <p:nvPr/>
          </p:nvSpPr>
          <p:spPr bwMode="auto">
            <a:xfrm>
              <a:off x="6999767" y="2338764"/>
              <a:ext cx="52869" cy="30006"/>
            </a:xfrm>
            <a:custGeom>
              <a:avLst/>
              <a:gdLst>
                <a:gd name="T0" fmla="*/ 31 w 31"/>
                <a:gd name="T1" fmla="*/ 3 h 18"/>
                <a:gd name="T2" fmla="*/ 28 w 31"/>
                <a:gd name="T3" fmla="*/ 15 h 18"/>
                <a:gd name="T4" fmla="*/ 16 w 31"/>
                <a:gd name="T5" fmla="*/ 18 h 18"/>
                <a:gd name="T6" fmla="*/ 1 w 31"/>
                <a:gd name="T7" fmla="*/ 9 h 18"/>
                <a:gd name="T8" fmla="*/ 19 w 31"/>
                <a:gd name="T9" fmla="*/ 9 h 18"/>
                <a:gd name="T10" fmla="*/ 31 w 31"/>
                <a:gd name="T11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8">
                  <a:moveTo>
                    <a:pt x="31" y="3"/>
                  </a:moveTo>
                  <a:cubicBezTo>
                    <a:pt x="28" y="6"/>
                    <a:pt x="27" y="10"/>
                    <a:pt x="28" y="15"/>
                  </a:cubicBezTo>
                  <a:cubicBezTo>
                    <a:pt x="22" y="14"/>
                    <a:pt x="20" y="17"/>
                    <a:pt x="16" y="18"/>
                  </a:cubicBezTo>
                  <a:cubicBezTo>
                    <a:pt x="11" y="15"/>
                    <a:pt x="0" y="18"/>
                    <a:pt x="1" y="9"/>
                  </a:cubicBezTo>
                  <a:cubicBezTo>
                    <a:pt x="11" y="10"/>
                    <a:pt x="13" y="3"/>
                    <a:pt x="19" y="9"/>
                  </a:cubicBezTo>
                  <a:cubicBezTo>
                    <a:pt x="24" y="8"/>
                    <a:pt x="21" y="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Freeform 74"/>
            <p:cNvSpPr>
              <a:spLocks noChangeArrowheads="1"/>
            </p:cNvSpPr>
            <p:nvPr/>
          </p:nvSpPr>
          <p:spPr bwMode="auto">
            <a:xfrm>
              <a:off x="6682555" y="2353767"/>
              <a:ext cx="65728" cy="35722"/>
            </a:xfrm>
            <a:custGeom>
              <a:avLst/>
              <a:gdLst>
                <a:gd name="T0" fmla="*/ 37 w 39"/>
                <a:gd name="T1" fmla="*/ 0 h 21"/>
                <a:gd name="T2" fmla="*/ 31 w 39"/>
                <a:gd name="T3" fmla="*/ 9 h 21"/>
                <a:gd name="T4" fmla="*/ 23 w 39"/>
                <a:gd name="T5" fmla="*/ 18 h 21"/>
                <a:gd name="T6" fmla="*/ 17 w 39"/>
                <a:gd name="T7" fmla="*/ 12 h 21"/>
                <a:gd name="T8" fmla="*/ 8 w 39"/>
                <a:gd name="T9" fmla="*/ 15 h 21"/>
                <a:gd name="T10" fmla="*/ 2 w 39"/>
                <a:gd name="T11" fmla="*/ 9 h 21"/>
                <a:gd name="T12" fmla="*/ 17 w 39"/>
                <a:gd name="T13" fmla="*/ 6 h 21"/>
                <a:gd name="T14" fmla="*/ 17 w 39"/>
                <a:gd name="T15" fmla="*/ 3 h 21"/>
                <a:gd name="T16" fmla="*/ 37 w 39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21">
                  <a:moveTo>
                    <a:pt x="37" y="0"/>
                  </a:moveTo>
                  <a:cubicBezTo>
                    <a:pt x="39" y="6"/>
                    <a:pt x="32" y="4"/>
                    <a:pt x="31" y="9"/>
                  </a:cubicBezTo>
                  <a:cubicBezTo>
                    <a:pt x="31" y="11"/>
                    <a:pt x="27" y="16"/>
                    <a:pt x="23" y="18"/>
                  </a:cubicBezTo>
                  <a:cubicBezTo>
                    <a:pt x="17" y="21"/>
                    <a:pt x="18" y="12"/>
                    <a:pt x="17" y="12"/>
                  </a:cubicBezTo>
                  <a:cubicBezTo>
                    <a:pt x="15" y="11"/>
                    <a:pt x="11" y="16"/>
                    <a:pt x="8" y="15"/>
                  </a:cubicBezTo>
                  <a:cubicBezTo>
                    <a:pt x="6" y="14"/>
                    <a:pt x="6" y="8"/>
                    <a:pt x="2" y="9"/>
                  </a:cubicBezTo>
                  <a:cubicBezTo>
                    <a:pt x="0" y="1"/>
                    <a:pt x="13" y="9"/>
                    <a:pt x="17" y="6"/>
                  </a:cubicBezTo>
                  <a:cubicBezTo>
                    <a:pt x="17" y="6"/>
                    <a:pt x="16" y="3"/>
                    <a:pt x="17" y="3"/>
                  </a:cubicBezTo>
                  <a:cubicBezTo>
                    <a:pt x="24" y="1"/>
                    <a:pt x="28" y="2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Freeform 75"/>
            <p:cNvSpPr>
              <a:spLocks noChangeArrowheads="1"/>
            </p:cNvSpPr>
            <p:nvPr/>
          </p:nvSpPr>
          <p:spPr bwMode="auto">
            <a:xfrm>
              <a:off x="6941183" y="2350195"/>
              <a:ext cx="50725" cy="18575"/>
            </a:xfrm>
            <a:custGeom>
              <a:avLst/>
              <a:gdLst>
                <a:gd name="T0" fmla="*/ 28 w 30"/>
                <a:gd name="T1" fmla="*/ 11 h 11"/>
                <a:gd name="T2" fmla="*/ 4 w 30"/>
                <a:gd name="T3" fmla="*/ 11 h 11"/>
                <a:gd name="T4" fmla="*/ 13 w 30"/>
                <a:gd name="T5" fmla="*/ 2 h 11"/>
                <a:gd name="T6" fmla="*/ 28 w 30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1">
                  <a:moveTo>
                    <a:pt x="28" y="11"/>
                  </a:moveTo>
                  <a:cubicBezTo>
                    <a:pt x="20" y="11"/>
                    <a:pt x="12" y="11"/>
                    <a:pt x="4" y="11"/>
                  </a:cubicBezTo>
                  <a:cubicBezTo>
                    <a:pt x="0" y="0"/>
                    <a:pt x="14" y="9"/>
                    <a:pt x="13" y="2"/>
                  </a:cubicBezTo>
                  <a:cubicBezTo>
                    <a:pt x="15" y="8"/>
                    <a:pt x="30" y="0"/>
                    <a:pt x="2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Freeform 76"/>
            <p:cNvSpPr>
              <a:spLocks noChangeArrowheads="1"/>
            </p:cNvSpPr>
            <p:nvPr/>
          </p:nvSpPr>
          <p:spPr bwMode="auto">
            <a:xfrm>
              <a:off x="6863309" y="2373772"/>
              <a:ext cx="64300" cy="22148"/>
            </a:xfrm>
            <a:custGeom>
              <a:avLst/>
              <a:gdLst>
                <a:gd name="T0" fmla="*/ 27 w 38"/>
                <a:gd name="T1" fmla="*/ 0 h 13"/>
                <a:gd name="T2" fmla="*/ 27 w 38"/>
                <a:gd name="T3" fmla="*/ 11 h 13"/>
                <a:gd name="T4" fmla="*/ 0 w 38"/>
                <a:gd name="T5" fmla="*/ 8 h 13"/>
                <a:gd name="T6" fmla="*/ 27 w 38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3">
                  <a:moveTo>
                    <a:pt x="27" y="0"/>
                  </a:moveTo>
                  <a:cubicBezTo>
                    <a:pt x="38" y="4"/>
                    <a:pt x="26" y="3"/>
                    <a:pt x="27" y="11"/>
                  </a:cubicBezTo>
                  <a:cubicBezTo>
                    <a:pt x="18" y="11"/>
                    <a:pt x="5" y="13"/>
                    <a:pt x="0" y="8"/>
                  </a:cubicBezTo>
                  <a:cubicBezTo>
                    <a:pt x="5" y="2"/>
                    <a:pt x="21" y="6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Freeform 77"/>
            <p:cNvSpPr>
              <a:spLocks noChangeArrowheads="1"/>
            </p:cNvSpPr>
            <p:nvPr/>
          </p:nvSpPr>
          <p:spPr bwMode="auto">
            <a:xfrm>
              <a:off x="3719772" y="2392347"/>
              <a:ext cx="28578" cy="20719"/>
            </a:xfrm>
            <a:custGeom>
              <a:avLst/>
              <a:gdLst>
                <a:gd name="T0" fmla="*/ 1 w 17"/>
                <a:gd name="T1" fmla="*/ 0 h 12"/>
                <a:gd name="T2" fmla="*/ 16 w 17"/>
                <a:gd name="T3" fmla="*/ 12 h 12"/>
                <a:gd name="T4" fmla="*/ 1 w 1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2">
                  <a:moveTo>
                    <a:pt x="1" y="0"/>
                  </a:moveTo>
                  <a:cubicBezTo>
                    <a:pt x="9" y="1"/>
                    <a:pt x="17" y="1"/>
                    <a:pt x="16" y="12"/>
                  </a:cubicBezTo>
                  <a:cubicBezTo>
                    <a:pt x="11" y="7"/>
                    <a:pt x="0" y="1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 78"/>
            <p:cNvSpPr>
              <a:spLocks noChangeArrowheads="1"/>
            </p:cNvSpPr>
            <p:nvPr/>
          </p:nvSpPr>
          <p:spPr bwMode="auto">
            <a:xfrm>
              <a:off x="7626331" y="2389489"/>
              <a:ext cx="115025" cy="58584"/>
            </a:xfrm>
            <a:custGeom>
              <a:avLst/>
              <a:gdLst>
                <a:gd name="T0" fmla="*/ 61 w 68"/>
                <a:gd name="T1" fmla="*/ 8 h 35"/>
                <a:gd name="T2" fmla="*/ 66 w 68"/>
                <a:gd name="T3" fmla="*/ 23 h 35"/>
                <a:gd name="T4" fmla="*/ 37 w 68"/>
                <a:gd name="T5" fmla="*/ 32 h 35"/>
                <a:gd name="T6" fmla="*/ 31 w 68"/>
                <a:gd name="T7" fmla="*/ 29 h 35"/>
                <a:gd name="T8" fmla="*/ 20 w 68"/>
                <a:gd name="T9" fmla="*/ 29 h 35"/>
                <a:gd name="T10" fmla="*/ 20 w 68"/>
                <a:gd name="T11" fmla="*/ 23 h 35"/>
                <a:gd name="T12" fmla="*/ 11 w 68"/>
                <a:gd name="T13" fmla="*/ 26 h 35"/>
                <a:gd name="T14" fmla="*/ 14 w 68"/>
                <a:gd name="T15" fmla="*/ 20 h 35"/>
                <a:gd name="T16" fmla="*/ 2 w 68"/>
                <a:gd name="T17" fmla="*/ 17 h 35"/>
                <a:gd name="T18" fmla="*/ 8 w 68"/>
                <a:gd name="T19" fmla="*/ 11 h 35"/>
                <a:gd name="T20" fmla="*/ 17 w 68"/>
                <a:gd name="T21" fmla="*/ 5 h 35"/>
                <a:gd name="T22" fmla="*/ 43 w 68"/>
                <a:gd name="T23" fmla="*/ 2 h 35"/>
                <a:gd name="T24" fmla="*/ 43 w 68"/>
                <a:gd name="T25" fmla="*/ 8 h 35"/>
                <a:gd name="T26" fmla="*/ 61 w 68"/>
                <a:gd name="T27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35">
                  <a:moveTo>
                    <a:pt x="61" y="8"/>
                  </a:moveTo>
                  <a:cubicBezTo>
                    <a:pt x="58" y="17"/>
                    <a:pt x="50" y="23"/>
                    <a:pt x="66" y="23"/>
                  </a:cubicBezTo>
                  <a:cubicBezTo>
                    <a:pt x="68" y="35"/>
                    <a:pt x="48" y="33"/>
                    <a:pt x="37" y="32"/>
                  </a:cubicBezTo>
                  <a:cubicBezTo>
                    <a:pt x="33" y="31"/>
                    <a:pt x="34" y="31"/>
                    <a:pt x="31" y="29"/>
                  </a:cubicBezTo>
                  <a:cubicBezTo>
                    <a:pt x="25" y="23"/>
                    <a:pt x="27" y="33"/>
                    <a:pt x="20" y="29"/>
                  </a:cubicBezTo>
                  <a:cubicBezTo>
                    <a:pt x="19" y="28"/>
                    <a:pt x="20" y="23"/>
                    <a:pt x="20" y="23"/>
                  </a:cubicBezTo>
                  <a:cubicBezTo>
                    <a:pt x="18" y="22"/>
                    <a:pt x="14" y="27"/>
                    <a:pt x="11" y="26"/>
                  </a:cubicBezTo>
                  <a:cubicBezTo>
                    <a:pt x="10" y="26"/>
                    <a:pt x="15" y="21"/>
                    <a:pt x="14" y="20"/>
                  </a:cubicBezTo>
                  <a:cubicBezTo>
                    <a:pt x="12" y="18"/>
                    <a:pt x="1" y="23"/>
                    <a:pt x="2" y="17"/>
                  </a:cubicBezTo>
                  <a:cubicBezTo>
                    <a:pt x="0" y="11"/>
                    <a:pt x="6" y="13"/>
                    <a:pt x="8" y="11"/>
                  </a:cubicBezTo>
                  <a:cubicBezTo>
                    <a:pt x="12" y="8"/>
                    <a:pt x="10" y="7"/>
                    <a:pt x="17" y="5"/>
                  </a:cubicBezTo>
                  <a:cubicBezTo>
                    <a:pt x="19" y="5"/>
                    <a:pt x="32" y="0"/>
                    <a:pt x="43" y="2"/>
                  </a:cubicBezTo>
                  <a:cubicBezTo>
                    <a:pt x="44" y="2"/>
                    <a:pt x="43" y="8"/>
                    <a:pt x="43" y="8"/>
                  </a:cubicBezTo>
                  <a:cubicBezTo>
                    <a:pt x="47" y="11"/>
                    <a:pt x="59" y="5"/>
                    <a:pt x="6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 79"/>
            <p:cNvSpPr>
              <a:spLocks noChangeArrowheads="1"/>
            </p:cNvSpPr>
            <p:nvPr/>
          </p:nvSpPr>
          <p:spPr bwMode="auto">
            <a:xfrm>
              <a:off x="7580607" y="2390918"/>
              <a:ext cx="44295" cy="30006"/>
            </a:xfrm>
            <a:custGeom>
              <a:avLst/>
              <a:gdLst>
                <a:gd name="T0" fmla="*/ 26 w 26"/>
                <a:gd name="T1" fmla="*/ 10 h 18"/>
                <a:gd name="T2" fmla="*/ 17 w 26"/>
                <a:gd name="T3" fmla="*/ 10 h 18"/>
                <a:gd name="T4" fmla="*/ 14 w 26"/>
                <a:gd name="T5" fmla="*/ 16 h 18"/>
                <a:gd name="T6" fmla="*/ 0 w 26"/>
                <a:gd name="T7" fmla="*/ 10 h 18"/>
                <a:gd name="T8" fmla="*/ 26 w 26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8">
                  <a:moveTo>
                    <a:pt x="26" y="10"/>
                  </a:moveTo>
                  <a:cubicBezTo>
                    <a:pt x="24" y="15"/>
                    <a:pt x="21" y="11"/>
                    <a:pt x="17" y="10"/>
                  </a:cubicBezTo>
                  <a:cubicBezTo>
                    <a:pt x="15" y="10"/>
                    <a:pt x="15" y="14"/>
                    <a:pt x="14" y="16"/>
                  </a:cubicBezTo>
                  <a:cubicBezTo>
                    <a:pt x="5" y="18"/>
                    <a:pt x="9" y="8"/>
                    <a:pt x="0" y="10"/>
                  </a:cubicBezTo>
                  <a:cubicBezTo>
                    <a:pt x="5" y="0"/>
                    <a:pt x="19" y="6"/>
                    <a:pt x="2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Freeform 80"/>
            <p:cNvSpPr>
              <a:spLocks noChangeArrowheads="1"/>
            </p:cNvSpPr>
            <p:nvPr/>
          </p:nvSpPr>
          <p:spPr bwMode="auto">
            <a:xfrm>
              <a:off x="3616893" y="2424497"/>
              <a:ext cx="117883" cy="64300"/>
            </a:xfrm>
            <a:custGeom>
              <a:avLst/>
              <a:gdLst>
                <a:gd name="T0" fmla="*/ 50 w 70"/>
                <a:gd name="T1" fmla="*/ 11 h 38"/>
                <a:gd name="T2" fmla="*/ 59 w 70"/>
                <a:gd name="T3" fmla="*/ 22 h 38"/>
                <a:gd name="T4" fmla="*/ 68 w 70"/>
                <a:gd name="T5" fmla="*/ 37 h 38"/>
                <a:gd name="T6" fmla="*/ 59 w 70"/>
                <a:gd name="T7" fmla="*/ 37 h 38"/>
                <a:gd name="T8" fmla="*/ 59 w 70"/>
                <a:gd name="T9" fmla="*/ 31 h 38"/>
                <a:gd name="T10" fmla="*/ 53 w 70"/>
                <a:gd name="T11" fmla="*/ 28 h 38"/>
                <a:gd name="T12" fmla="*/ 15 w 70"/>
                <a:gd name="T13" fmla="*/ 25 h 38"/>
                <a:gd name="T14" fmla="*/ 24 w 70"/>
                <a:gd name="T15" fmla="*/ 19 h 38"/>
                <a:gd name="T16" fmla="*/ 18 w 70"/>
                <a:gd name="T17" fmla="*/ 14 h 38"/>
                <a:gd name="T18" fmla="*/ 0 w 70"/>
                <a:gd name="T19" fmla="*/ 5 h 38"/>
                <a:gd name="T20" fmla="*/ 24 w 70"/>
                <a:gd name="T21" fmla="*/ 5 h 38"/>
                <a:gd name="T22" fmla="*/ 30 w 70"/>
                <a:gd name="T23" fmla="*/ 11 h 38"/>
                <a:gd name="T24" fmla="*/ 41 w 70"/>
                <a:gd name="T25" fmla="*/ 11 h 38"/>
                <a:gd name="T26" fmla="*/ 50 w 70"/>
                <a:gd name="T2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38">
                  <a:moveTo>
                    <a:pt x="50" y="11"/>
                  </a:moveTo>
                  <a:cubicBezTo>
                    <a:pt x="54" y="14"/>
                    <a:pt x="56" y="18"/>
                    <a:pt x="59" y="22"/>
                  </a:cubicBezTo>
                  <a:cubicBezTo>
                    <a:pt x="62" y="26"/>
                    <a:pt x="70" y="29"/>
                    <a:pt x="68" y="37"/>
                  </a:cubicBezTo>
                  <a:cubicBezTo>
                    <a:pt x="66" y="36"/>
                    <a:pt x="60" y="38"/>
                    <a:pt x="59" y="37"/>
                  </a:cubicBezTo>
                  <a:cubicBezTo>
                    <a:pt x="58" y="36"/>
                    <a:pt x="60" y="32"/>
                    <a:pt x="59" y="31"/>
                  </a:cubicBezTo>
                  <a:cubicBezTo>
                    <a:pt x="58" y="31"/>
                    <a:pt x="51" y="37"/>
                    <a:pt x="53" y="28"/>
                  </a:cubicBezTo>
                  <a:cubicBezTo>
                    <a:pt x="35" y="28"/>
                    <a:pt x="25" y="28"/>
                    <a:pt x="15" y="25"/>
                  </a:cubicBezTo>
                  <a:cubicBezTo>
                    <a:pt x="14" y="19"/>
                    <a:pt x="19" y="20"/>
                    <a:pt x="24" y="19"/>
                  </a:cubicBezTo>
                  <a:cubicBezTo>
                    <a:pt x="23" y="16"/>
                    <a:pt x="18" y="17"/>
                    <a:pt x="18" y="14"/>
                  </a:cubicBezTo>
                  <a:cubicBezTo>
                    <a:pt x="7" y="10"/>
                    <a:pt x="2" y="18"/>
                    <a:pt x="0" y="5"/>
                  </a:cubicBezTo>
                  <a:cubicBezTo>
                    <a:pt x="7" y="0"/>
                    <a:pt x="17" y="3"/>
                    <a:pt x="24" y="5"/>
                  </a:cubicBezTo>
                  <a:cubicBezTo>
                    <a:pt x="28" y="6"/>
                    <a:pt x="30" y="5"/>
                    <a:pt x="30" y="11"/>
                  </a:cubicBezTo>
                  <a:cubicBezTo>
                    <a:pt x="33" y="14"/>
                    <a:pt x="41" y="2"/>
                    <a:pt x="41" y="11"/>
                  </a:cubicBezTo>
                  <a:cubicBezTo>
                    <a:pt x="41" y="14"/>
                    <a:pt x="51" y="14"/>
                    <a:pt x="5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Freeform 81"/>
            <p:cNvSpPr>
              <a:spLocks noChangeArrowheads="1"/>
            </p:cNvSpPr>
            <p:nvPr/>
          </p:nvSpPr>
          <p:spPr bwMode="auto">
            <a:xfrm>
              <a:off x="7746357" y="2426640"/>
              <a:ext cx="115025" cy="58584"/>
            </a:xfrm>
            <a:custGeom>
              <a:avLst/>
              <a:gdLst>
                <a:gd name="T0" fmla="*/ 28 w 68"/>
                <a:gd name="T1" fmla="*/ 1 h 35"/>
                <a:gd name="T2" fmla="*/ 39 w 68"/>
                <a:gd name="T3" fmla="*/ 10 h 35"/>
                <a:gd name="T4" fmla="*/ 42 w 68"/>
                <a:gd name="T5" fmla="*/ 4 h 35"/>
                <a:gd name="T6" fmla="*/ 48 w 68"/>
                <a:gd name="T7" fmla="*/ 10 h 35"/>
                <a:gd name="T8" fmla="*/ 54 w 68"/>
                <a:gd name="T9" fmla="*/ 10 h 35"/>
                <a:gd name="T10" fmla="*/ 54 w 68"/>
                <a:gd name="T11" fmla="*/ 13 h 35"/>
                <a:gd name="T12" fmla="*/ 66 w 68"/>
                <a:gd name="T13" fmla="*/ 16 h 35"/>
                <a:gd name="T14" fmla="*/ 45 w 68"/>
                <a:gd name="T15" fmla="*/ 21 h 35"/>
                <a:gd name="T16" fmla="*/ 42 w 68"/>
                <a:gd name="T17" fmla="*/ 27 h 35"/>
                <a:gd name="T18" fmla="*/ 16 w 68"/>
                <a:gd name="T19" fmla="*/ 27 h 35"/>
                <a:gd name="T20" fmla="*/ 13 w 68"/>
                <a:gd name="T21" fmla="*/ 33 h 35"/>
                <a:gd name="T22" fmla="*/ 1 w 68"/>
                <a:gd name="T23" fmla="*/ 30 h 35"/>
                <a:gd name="T24" fmla="*/ 1 w 68"/>
                <a:gd name="T25" fmla="*/ 21 h 35"/>
                <a:gd name="T26" fmla="*/ 7 w 68"/>
                <a:gd name="T27" fmla="*/ 21 h 35"/>
                <a:gd name="T28" fmla="*/ 10 w 68"/>
                <a:gd name="T29" fmla="*/ 13 h 35"/>
                <a:gd name="T30" fmla="*/ 16 w 68"/>
                <a:gd name="T31" fmla="*/ 13 h 35"/>
                <a:gd name="T32" fmla="*/ 28 w 68"/>
                <a:gd name="T33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35">
                  <a:moveTo>
                    <a:pt x="28" y="1"/>
                  </a:moveTo>
                  <a:cubicBezTo>
                    <a:pt x="30" y="6"/>
                    <a:pt x="42" y="0"/>
                    <a:pt x="39" y="10"/>
                  </a:cubicBezTo>
                  <a:cubicBezTo>
                    <a:pt x="42" y="11"/>
                    <a:pt x="42" y="4"/>
                    <a:pt x="42" y="4"/>
                  </a:cubicBezTo>
                  <a:cubicBezTo>
                    <a:pt x="46" y="4"/>
                    <a:pt x="46" y="8"/>
                    <a:pt x="48" y="10"/>
                  </a:cubicBezTo>
                  <a:cubicBezTo>
                    <a:pt x="49" y="10"/>
                    <a:pt x="53" y="9"/>
                    <a:pt x="54" y="10"/>
                  </a:cubicBezTo>
                  <a:cubicBezTo>
                    <a:pt x="54" y="10"/>
                    <a:pt x="54" y="12"/>
                    <a:pt x="54" y="13"/>
                  </a:cubicBezTo>
                  <a:cubicBezTo>
                    <a:pt x="58" y="14"/>
                    <a:pt x="66" y="10"/>
                    <a:pt x="66" y="16"/>
                  </a:cubicBezTo>
                  <a:cubicBezTo>
                    <a:pt x="68" y="27"/>
                    <a:pt x="52" y="19"/>
                    <a:pt x="45" y="21"/>
                  </a:cubicBezTo>
                  <a:cubicBezTo>
                    <a:pt x="42" y="20"/>
                    <a:pt x="44" y="26"/>
                    <a:pt x="42" y="27"/>
                  </a:cubicBezTo>
                  <a:cubicBezTo>
                    <a:pt x="36" y="31"/>
                    <a:pt x="19" y="28"/>
                    <a:pt x="16" y="27"/>
                  </a:cubicBezTo>
                  <a:cubicBezTo>
                    <a:pt x="13" y="27"/>
                    <a:pt x="14" y="31"/>
                    <a:pt x="13" y="33"/>
                  </a:cubicBezTo>
                  <a:cubicBezTo>
                    <a:pt x="7" y="28"/>
                    <a:pt x="7" y="35"/>
                    <a:pt x="1" y="30"/>
                  </a:cubicBezTo>
                  <a:cubicBezTo>
                    <a:pt x="2" y="29"/>
                    <a:pt x="0" y="23"/>
                    <a:pt x="1" y="21"/>
                  </a:cubicBezTo>
                  <a:cubicBezTo>
                    <a:pt x="2" y="21"/>
                    <a:pt x="7" y="22"/>
                    <a:pt x="7" y="21"/>
                  </a:cubicBezTo>
                  <a:cubicBezTo>
                    <a:pt x="9" y="19"/>
                    <a:pt x="8" y="15"/>
                    <a:pt x="10" y="13"/>
                  </a:cubicBezTo>
                  <a:cubicBezTo>
                    <a:pt x="11" y="12"/>
                    <a:pt x="15" y="14"/>
                    <a:pt x="16" y="13"/>
                  </a:cubicBezTo>
                  <a:cubicBezTo>
                    <a:pt x="19" y="9"/>
                    <a:pt x="24" y="7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Freeform 82"/>
            <p:cNvSpPr>
              <a:spLocks noChangeArrowheads="1"/>
            </p:cNvSpPr>
            <p:nvPr/>
          </p:nvSpPr>
          <p:spPr bwMode="auto">
            <a:xfrm>
              <a:off x="3413992" y="2470221"/>
              <a:ext cx="20004" cy="32150"/>
            </a:xfrm>
            <a:custGeom>
              <a:avLst/>
              <a:gdLst>
                <a:gd name="T0" fmla="*/ 12 w 12"/>
                <a:gd name="T1" fmla="*/ 10 h 19"/>
                <a:gd name="T2" fmla="*/ 12 w 12"/>
                <a:gd name="T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19">
                  <a:moveTo>
                    <a:pt x="12" y="10"/>
                  </a:moveTo>
                  <a:cubicBezTo>
                    <a:pt x="5" y="19"/>
                    <a:pt x="0" y="0"/>
                    <a:pt x="1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Freeform 83"/>
            <p:cNvSpPr>
              <a:spLocks noChangeArrowheads="1"/>
            </p:cNvSpPr>
            <p:nvPr/>
          </p:nvSpPr>
          <p:spPr bwMode="auto">
            <a:xfrm>
              <a:off x="3459716" y="2476651"/>
              <a:ext cx="62156" cy="37865"/>
            </a:xfrm>
            <a:custGeom>
              <a:avLst/>
              <a:gdLst>
                <a:gd name="T0" fmla="*/ 35 w 37"/>
                <a:gd name="T1" fmla="*/ 6 h 22"/>
                <a:gd name="T2" fmla="*/ 9 w 37"/>
                <a:gd name="T3" fmla="*/ 21 h 22"/>
                <a:gd name="T4" fmla="*/ 0 w 37"/>
                <a:gd name="T5" fmla="*/ 12 h 22"/>
                <a:gd name="T6" fmla="*/ 17 w 37"/>
                <a:gd name="T7" fmla="*/ 6 h 22"/>
                <a:gd name="T8" fmla="*/ 35 w 37"/>
                <a:gd name="T9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5" y="6"/>
                  </a:moveTo>
                  <a:cubicBezTo>
                    <a:pt x="37" y="22"/>
                    <a:pt x="16" y="14"/>
                    <a:pt x="9" y="21"/>
                  </a:cubicBezTo>
                  <a:cubicBezTo>
                    <a:pt x="3" y="20"/>
                    <a:pt x="7" y="11"/>
                    <a:pt x="0" y="12"/>
                  </a:cubicBezTo>
                  <a:cubicBezTo>
                    <a:pt x="1" y="3"/>
                    <a:pt x="17" y="15"/>
                    <a:pt x="17" y="6"/>
                  </a:cubicBezTo>
                  <a:cubicBezTo>
                    <a:pt x="18" y="0"/>
                    <a:pt x="25" y="10"/>
                    <a:pt x="3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Freeform 84"/>
            <p:cNvSpPr>
              <a:spLocks noChangeArrowheads="1"/>
            </p:cNvSpPr>
            <p:nvPr/>
          </p:nvSpPr>
          <p:spPr bwMode="auto">
            <a:xfrm>
              <a:off x="3810506" y="2483795"/>
              <a:ext cx="55726" cy="28578"/>
            </a:xfrm>
            <a:custGeom>
              <a:avLst/>
              <a:gdLst>
                <a:gd name="T0" fmla="*/ 29 w 33"/>
                <a:gd name="T1" fmla="*/ 5 h 17"/>
                <a:gd name="T2" fmla="*/ 29 w 33"/>
                <a:gd name="T3" fmla="*/ 11 h 17"/>
                <a:gd name="T4" fmla="*/ 20 w 33"/>
                <a:gd name="T5" fmla="*/ 14 h 17"/>
                <a:gd name="T6" fmla="*/ 17 w 33"/>
                <a:gd name="T7" fmla="*/ 17 h 17"/>
                <a:gd name="T8" fmla="*/ 8 w 33"/>
                <a:gd name="T9" fmla="*/ 14 h 17"/>
                <a:gd name="T10" fmla="*/ 5 w 33"/>
                <a:gd name="T11" fmla="*/ 17 h 17"/>
                <a:gd name="T12" fmla="*/ 3 w 33"/>
                <a:gd name="T13" fmla="*/ 14 h 17"/>
                <a:gd name="T14" fmla="*/ 29 w 33"/>
                <a:gd name="T1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7">
                  <a:moveTo>
                    <a:pt x="29" y="5"/>
                  </a:moveTo>
                  <a:cubicBezTo>
                    <a:pt x="33" y="7"/>
                    <a:pt x="31" y="9"/>
                    <a:pt x="29" y="11"/>
                  </a:cubicBezTo>
                  <a:cubicBezTo>
                    <a:pt x="26" y="13"/>
                    <a:pt x="24" y="13"/>
                    <a:pt x="20" y="14"/>
                  </a:cubicBezTo>
                  <a:cubicBezTo>
                    <a:pt x="18" y="14"/>
                    <a:pt x="17" y="17"/>
                    <a:pt x="17" y="17"/>
                  </a:cubicBezTo>
                  <a:cubicBezTo>
                    <a:pt x="15" y="17"/>
                    <a:pt x="12" y="14"/>
                    <a:pt x="8" y="14"/>
                  </a:cubicBezTo>
                  <a:cubicBezTo>
                    <a:pt x="9" y="14"/>
                    <a:pt x="7" y="17"/>
                    <a:pt x="5" y="17"/>
                  </a:cubicBezTo>
                  <a:cubicBezTo>
                    <a:pt x="3" y="17"/>
                    <a:pt x="3" y="16"/>
                    <a:pt x="3" y="14"/>
                  </a:cubicBezTo>
                  <a:cubicBezTo>
                    <a:pt x="0" y="0"/>
                    <a:pt x="27" y="14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Freeform 85"/>
            <p:cNvSpPr>
              <a:spLocks noChangeArrowheads="1"/>
            </p:cNvSpPr>
            <p:nvPr/>
          </p:nvSpPr>
          <p:spPr bwMode="auto">
            <a:xfrm>
              <a:off x="3601175" y="2497370"/>
              <a:ext cx="34293" cy="15003"/>
            </a:xfrm>
            <a:custGeom>
              <a:avLst/>
              <a:gdLst>
                <a:gd name="T0" fmla="*/ 1 w 20"/>
                <a:gd name="T1" fmla="*/ 6 h 9"/>
                <a:gd name="T2" fmla="*/ 15 w 20"/>
                <a:gd name="T3" fmla="*/ 9 h 9"/>
                <a:gd name="T4" fmla="*/ 1 w 20"/>
                <a:gd name="T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9">
                  <a:moveTo>
                    <a:pt x="1" y="6"/>
                  </a:moveTo>
                  <a:cubicBezTo>
                    <a:pt x="0" y="1"/>
                    <a:pt x="20" y="0"/>
                    <a:pt x="15" y="9"/>
                  </a:cubicBezTo>
                  <a:cubicBezTo>
                    <a:pt x="8" y="5"/>
                    <a:pt x="10" y="9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Freeform 86"/>
            <p:cNvSpPr>
              <a:spLocks noChangeArrowheads="1"/>
            </p:cNvSpPr>
            <p:nvPr/>
          </p:nvSpPr>
          <p:spPr bwMode="auto">
            <a:xfrm>
              <a:off x="3913385" y="2500942"/>
              <a:ext cx="15718" cy="16432"/>
            </a:xfrm>
            <a:custGeom>
              <a:avLst/>
              <a:gdLst>
                <a:gd name="T0" fmla="*/ 0 w 9"/>
                <a:gd name="T1" fmla="*/ 1 h 10"/>
                <a:gd name="T2" fmla="*/ 9 w 9"/>
                <a:gd name="T3" fmla="*/ 10 h 10"/>
                <a:gd name="T4" fmla="*/ 0 w 9"/>
                <a:gd name="T5" fmla="*/ 10 h 10"/>
                <a:gd name="T6" fmla="*/ 0 w 9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1"/>
                  </a:moveTo>
                  <a:cubicBezTo>
                    <a:pt x="6" y="0"/>
                    <a:pt x="9" y="3"/>
                    <a:pt x="9" y="10"/>
                  </a:cubicBezTo>
                  <a:cubicBezTo>
                    <a:pt x="6" y="10"/>
                    <a:pt x="3" y="10"/>
                    <a:pt x="0" y="10"/>
                  </a:cubicBezTo>
                  <a:cubicBezTo>
                    <a:pt x="0" y="7"/>
                    <a:pt x="0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Freeform 87"/>
            <p:cNvSpPr>
              <a:spLocks noChangeArrowheads="1"/>
            </p:cNvSpPr>
            <p:nvPr/>
          </p:nvSpPr>
          <p:spPr bwMode="auto">
            <a:xfrm>
              <a:off x="3780499" y="2525947"/>
              <a:ext cx="350790" cy="106452"/>
            </a:xfrm>
            <a:custGeom>
              <a:avLst/>
              <a:gdLst>
                <a:gd name="T0" fmla="*/ 208 w 208"/>
                <a:gd name="T1" fmla="*/ 36 h 63"/>
                <a:gd name="T2" fmla="*/ 208 w 208"/>
                <a:gd name="T3" fmla="*/ 50 h 63"/>
                <a:gd name="T4" fmla="*/ 199 w 208"/>
                <a:gd name="T5" fmla="*/ 56 h 63"/>
                <a:gd name="T6" fmla="*/ 164 w 208"/>
                <a:gd name="T7" fmla="*/ 56 h 63"/>
                <a:gd name="T8" fmla="*/ 152 w 208"/>
                <a:gd name="T9" fmla="*/ 62 h 63"/>
                <a:gd name="T10" fmla="*/ 143 w 208"/>
                <a:gd name="T11" fmla="*/ 59 h 63"/>
                <a:gd name="T12" fmla="*/ 140 w 208"/>
                <a:gd name="T13" fmla="*/ 62 h 63"/>
                <a:gd name="T14" fmla="*/ 129 w 208"/>
                <a:gd name="T15" fmla="*/ 62 h 63"/>
                <a:gd name="T16" fmla="*/ 129 w 208"/>
                <a:gd name="T17" fmla="*/ 59 h 63"/>
                <a:gd name="T18" fmla="*/ 123 w 208"/>
                <a:gd name="T19" fmla="*/ 62 h 63"/>
                <a:gd name="T20" fmla="*/ 111 w 208"/>
                <a:gd name="T21" fmla="*/ 56 h 63"/>
                <a:gd name="T22" fmla="*/ 67 w 208"/>
                <a:gd name="T23" fmla="*/ 56 h 63"/>
                <a:gd name="T24" fmla="*/ 70 w 208"/>
                <a:gd name="T25" fmla="*/ 50 h 63"/>
                <a:gd name="T26" fmla="*/ 64 w 208"/>
                <a:gd name="T27" fmla="*/ 47 h 63"/>
                <a:gd name="T28" fmla="*/ 59 w 208"/>
                <a:gd name="T29" fmla="*/ 36 h 63"/>
                <a:gd name="T30" fmla="*/ 64 w 208"/>
                <a:gd name="T31" fmla="*/ 30 h 63"/>
                <a:gd name="T32" fmla="*/ 59 w 208"/>
                <a:gd name="T33" fmla="*/ 18 h 63"/>
                <a:gd name="T34" fmla="*/ 32 w 208"/>
                <a:gd name="T35" fmla="*/ 21 h 63"/>
                <a:gd name="T36" fmla="*/ 26 w 208"/>
                <a:gd name="T37" fmla="*/ 15 h 63"/>
                <a:gd name="T38" fmla="*/ 21 w 208"/>
                <a:gd name="T39" fmla="*/ 12 h 63"/>
                <a:gd name="T40" fmla="*/ 9 w 208"/>
                <a:gd name="T41" fmla="*/ 15 h 63"/>
                <a:gd name="T42" fmla="*/ 3 w 208"/>
                <a:gd name="T43" fmla="*/ 3 h 63"/>
                <a:gd name="T44" fmla="*/ 35 w 208"/>
                <a:gd name="T45" fmla="*/ 0 h 63"/>
                <a:gd name="T46" fmla="*/ 41 w 208"/>
                <a:gd name="T47" fmla="*/ 3 h 63"/>
                <a:gd name="T48" fmla="*/ 41 w 208"/>
                <a:gd name="T49" fmla="*/ 9 h 63"/>
                <a:gd name="T50" fmla="*/ 50 w 208"/>
                <a:gd name="T51" fmla="*/ 15 h 63"/>
                <a:gd name="T52" fmla="*/ 76 w 208"/>
                <a:gd name="T53" fmla="*/ 15 h 63"/>
                <a:gd name="T54" fmla="*/ 76 w 208"/>
                <a:gd name="T55" fmla="*/ 30 h 63"/>
                <a:gd name="T56" fmla="*/ 97 w 208"/>
                <a:gd name="T57" fmla="*/ 33 h 63"/>
                <a:gd name="T58" fmla="*/ 97 w 208"/>
                <a:gd name="T59" fmla="*/ 38 h 63"/>
                <a:gd name="T60" fmla="*/ 102 w 208"/>
                <a:gd name="T61" fmla="*/ 36 h 63"/>
                <a:gd name="T62" fmla="*/ 138 w 208"/>
                <a:gd name="T63" fmla="*/ 36 h 63"/>
                <a:gd name="T64" fmla="*/ 143 w 208"/>
                <a:gd name="T65" fmla="*/ 38 h 63"/>
                <a:gd name="T66" fmla="*/ 152 w 208"/>
                <a:gd name="T67" fmla="*/ 33 h 63"/>
                <a:gd name="T68" fmla="*/ 161 w 208"/>
                <a:gd name="T69" fmla="*/ 33 h 63"/>
                <a:gd name="T70" fmla="*/ 208 w 208"/>
                <a:gd name="T71" fmla="*/ 3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63">
                  <a:moveTo>
                    <a:pt x="208" y="36"/>
                  </a:moveTo>
                  <a:cubicBezTo>
                    <a:pt x="208" y="40"/>
                    <a:pt x="208" y="45"/>
                    <a:pt x="208" y="50"/>
                  </a:cubicBezTo>
                  <a:cubicBezTo>
                    <a:pt x="203" y="50"/>
                    <a:pt x="200" y="52"/>
                    <a:pt x="199" y="56"/>
                  </a:cubicBezTo>
                  <a:cubicBezTo>
                    <a:pt x="185" y="57"/>
                    <a:pt x="174" y="55"/>
                    <a:pt x="164" y="56"/>
                  </a:cubicBezTo>
                  <a:cubicBezTo>
                    <a:pt x="160" y="56"/>
                    <a:pt x="156" y="61"/>
                    <a:pt x="152" y="62"/>
                  </a:cubicBezTo>
                  <a:cubicBezTo>
                    <a:pt x="148" y="63"/>
                    <a:pt x="147" y="59"/>
                    <a:pt x="143" y="59"/>
                  </a:cubicBezTo>
                  <a:cubicBezTo>
                    <a:pt x="145" y="59"/>
                    <a:pt x="141" y="62"/>
                    <a:pt x="140" y="62"/>
                  </a:cubicBezTo>
                  <a:cubicBezTo>
                    <a:pt x="139" y="62"/>
                    <a:pt x="129" y="63"/>
                    <a:pt x="129" y="62"/>
                  </a:cubicBezTo>
                  <a:cubicBezTo>
                    <a:pt x="129" y="62"/>
                    <a:pt x="129" y="59"/>
                    <a:pt x="129" y="59"/>
                  </a:cubicBezTo>
                  <a:cubicBezTo>
                    <a:pt x="126" y="58"/>
                    <a:pt x="123" y="62"/>
                    <a:pt x="123" y="62"/>
                  </a:cubicBezTo>
                  <a:cubicBezTo>
                    <a:pt x="116" y="60"/>
                    <a:pt x="117" y="56"/>
                    <a:pt x="111" y="56"/>
                  </a:cubicBezTo>
                  <a:cubicBezTo>
                    <a:pt x="99" y="55"/>
                    <a:pt x="84" y="63"/>
                    <a:pt x="67" y="56"/>
                  </a:cubicBezTo>
                  <a:cubicBezTo>
                    <a:pt x="67" y="54"/>
                    <a:pt x="71" y="53"/>
                    <a:pt x="70" y="50"/>
                  </a:cubicBezTo>
                  <a:cubicBezTo>
                    <a:pt x="69" y="46"/>
                    <a:pt x="66" y="50"/>
                    <a:pt x="64" y="47"/>
                  </a:cubicBezTo>
                  <a:cubicBezTo>
                    <a:pt x="62" y="43"/>
                    <a:pt x="65" y="37"/>
                    <a:pt x="59" y="36"/>
                  </a:cubicBezTo>
                  <a:cubicBezTo>
                    <a:pt x="59" y="32"/>
                    <a:pt x="64" y="34"/>
                    <a:pt x="64" y="30"/>
                  </a:cubicBezTo>
                  <a:cubicBezTo>
                    <a:pt x="64" y="24"/>
                    <a:pt x="56" y="26"/>
                    <a:pt x="59" y="18"/>
                  </a:cubicBezTo>
                  <a:cubicBezTo>
                    <a:pt x="54" y="23"/>
                    <a:pt x="41" y="20"/>
                    <a:pt x="32" y="21"/>
                  </a:cubicBezTo>
                  <a:cubicBezTo>
                    <a:pt x="26" y="23"/>
                    <a:pt x="28" y="17"/>
                    <a:pt x="26" y="15"/>
                  </a:cubicBezTo>
                  <a:cubicBezTo>
                    <a:pt x="25" y="14"/>
                    <a:pt x="20" y="16"/>
                    <a:pt x="21" y="12"/>
                  </a:cubicBezTo>
                  <a:cubicBezTo>
                    <a:pt x="18" y="14"/>
                    <a:pt x="14" y="15"/>
                    <a:pt x="9" y="15"/>
                  </a:cubicBezTo>
                  <a:cubicBezTo>
                    <a:pt x="18" y="6"/>
                    <a:pt x="0" y="14"/>
                    <a:pt x="3" y="3"/>
                  </a:cubicBezTo>
                  <a:cubicBezTo>
                    <a:pt x="16" y="5"/>
                    <a:pt x="25" y="2"/>
                    <a:pt x="35" y="0"/>
                  </a:cubicBezTo>
                  <a:cubicBezTo>
                    <a:pt x="34" y="4"/>
                    <a:pt x="40" y="2"/>
                    <a:pt x="41" y="3"/>
                  </a:cubicBezTo>
                  <a:cubicBezTo>
                    <a:pt x="42" y="4"/>
                    <a:pt x="40" y="8"/>
                    <a:pt x="41" y="9"/>
                  </a:cubicBezTo>
                  <a:cubicBezTo>
                    <a:pt x="44" y="12"/>
                    <a:pt x="52" y="7"/>
                    <a:pt x="50" y="15"/>
                  </a:cubicBezTo>
                  <a:cubicBezTo>
                    <a:pt x="58" y="8"/>
                    <a:pt x="65" y="17"/>
                    <a:pt x="76" y="15"/>
                  </a:cubicBezTo>
                  <a:cubicBezTo>
                    <a:pt x="74" y="24"/>
                    <a:pt x="82" y="24"/>
                    <a:pt x="76" y="30"/>
                  </a:cubicBezTo>
                  <a:cubicBezTo>
                    <a:pt x="82" y="30"/>
                    <a:pt x="89" y="29"/>
                    <a:pt x="97" y="33"/>
                  </a:cubicBezTo>
                  <a:cubicBezTo>
                    <a:pt x="99" y="34"/>
                    <a:pt x="83" y="40"/>
                    <a:pt x="97" y="38"/>
                  </a:cubicBezTo>
                  <a:cubicBezTo>
                    <a:pt x="99" y="38"/>
                    <a:pt x="100" y="36"/>
                    <a:pt x="102" y="36"/>
                  </a:cubicBezTo>
                  <a:cubicBezTo>
                    <a:pt x="111" y="35"/>
                    <a:pt x="125" y="34"/>
                    <a:pt x="138" y="36"/>
                  </a:cubicBezTo>
                  <a:cubicBezTo>
                    <a:pt x="139" y="36"/>
                    <a:pt x="144" y="38"/>
                    <a:pt x="143" y="38"/>
                  </a:cubicBezTo>
                  <a:cubicBezTo>
                    <a:pt x="150" y="38"/>
                    <a:pt x="137" y="33"/>
                    <a:pt x="152" y="33"/>
                  </a:cubicBezTo>
                  <a:cubicBezTo>
                    <a:pt x="155" y="32"/>
                    <a:pt x="158" y="33"/>
                    <a:pt x="161" y="33"/>
                  </a:cubicBezTo>
                  <a:cubicBezTo>
                    <a:pt x="173" y="31"/>
                    <a:pt x="191" y="31"/>
                    <a:pt x="20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Freeform 88"/>
            <p:cNvSpPr>
              <a:spLocks noChangeArrowheads="1"/>
            </p:cNvSpPr>
            <p:nvPr/>
          </p:nvSpPr>
          <p:spPr bwMode="auto">
            <a:xfrm>
              <a:off x="6777576" y="2525947"/>
              <a:ext cx="352219" cy="253626"/>
            </a:xfrm>
            <a:custGeom>
              <a:avLst/>
              <a:gdLst>
                <a:gd name="T0" fmla="*/ 171 w 209"/>
                <a:gd name="T1" fmla="*/ 3 h 150"/>
                <a:gd name="T2" fmla="*/ 207 w 209"/>
                <a:gd name="T3" fmla="*/ 0 h 150"/>
                <a:gd name="T4" fmla="*/ 204 w 209"/>
                <a:gd name="T5" fmla="*/ 15 h 150"/>
                <a:gd name="T6" fmla="*/ 166 w 209"/>
                <a:gd name="T7" fmla="*/ 21 h 150"/>
                <a:gd name="T8" fmla="*/ 160 w 209"/>
                <a:gd name="T9" fmla="*/ 27 h 150"/>
                <a:gd name="T10" fmla="*/ 154 w 209"/>
                <a:gd name="T11" fmla="*/ 27 h 150"/>
                <a:gd name="T12" fmla="*/ 148 w 209"/>
                <a:gd name="T13" fmla="*/ 33 h 150"/>
                <a:gd name="T14" fmla="*/ 142 w 209"/>
                <a:gd name="T15" fmla="*/ 30 h 150"/>
                <a:gd name="T16" fmla="*/ 130 w 209"/>
                <a:gd name="T17" fmla="*/ 33 h 150"/>
                <a:gd name="T18" fmla="*/ 119 w 209"/>
                <a:gd name="T19" fmla="*/ 36 h 150"/>
                <a:gd name="T20" fmla="*/ 116 w 209"/>
                <a:gd name="T21" fmla="*/ 41 h 150"/>
                <a:gd name="T22" fmla="*/ 101 w 209"/>
                <a:gd name="T23" fmla="*/ 50 h 150"/>
                <a:gd name="T24" fmla="*/ 92 w 209"/>
                <a:gd name="T25" fmla="*/ 56 h 150"/>
                <a:gd name="T26" fmla="*/ 87 w 209"/>
                <a:gd name="T27" fmla="*/ 62 h 150"/>
                <a:gd name="T28" fmla="*/ 84 w 209"/>
                <a:gd name="T29" fmla="*/ 68 h 150"/>
                <a:gd name="T30" fmla="*/ 69 w 209"/>
                <a:gd name="T31" fmla="*/ 74 h 150"/>
                <a:gd name="T32" fmla="*/ 66 w 209"/>
                <a:gd name="T33" fmla="*/ 77 h 150"/>
                <a:gd name="T34" fmla="*/ 54 w 209"/>
                <a:gd name="T35" fmla="*/ 82 h 150"/>
                <a:gd name="T36" fmla="*/ 48 w 209"/>
                <a:gd name="T37" fmla="*/ 94 h 150"/>
                <a:gd name="T38" fmla="*/ 51 w 209"/>
                <a:gd name="T39" fmla="*/ 112 h 150"/>
                <a:gd name="T40" fmla="*/ 43 w 209"/>
                <a:gd name="T41" fmla="*/ 117 h 150"/>
                <a:gd name="T42" fmla="*/ 48 w 209"/>
                <a:gd name="T43" fmla="*/ 129 h 150"/>
                <a:gd name="T44" fmla="*/ 46 w 209"/>
                <a:gd name="T45" fmla="*/ 132 h 150"/>
                <a:gd name="T46" fmla="*/ 48 w 209"/>
                <a:gd name="T47" fmla="*/ 135 h 150"/>
                <a:gd name="T48" fmla="*/ 51 w 209"/>
                <a:gd name="T49" fmla="*/ 132 h 150"/>
                <a:gd name="T50" fmla="*/ 60 w 209"/>
                <a:gd name="T51" fmla="*/ 138 h 150"/>
                <a:gd name="T52" fmla="*/ 57 w 209"/>
                <a:gd name="T53" fmla="*/ 150 h 150"/>
                <a:gd name="T54" fmla="*/ 31 w 209"/>
                <a:gd name="T55" fmla="*/ 150 h 150"/>
                <a:gd name="T56" fmla="*/ 34 w 209"/>
                <a:gd name="T57" fmla="*/ 144 h 150"/>
                <a:gd name="T58" fmla="*/ 25 w 209"/>
                <a:gd name="T59" fmla="*/ 141 h 150"/>
                <a:gd name="T60" fmla="*/ 19 w 209"/>
                <a:gd name="T61" fmla="*/ 135 h 150"/>
                <a:gd name="T62" fmla="*/ 13 w 209"/>
                <a:gd name="T63" fmla="*/ 135 h 150"/>
                <a:gd name="T64" fmla="*/ 5 w 209"/>
                <a:gd name="T65" fmla="*/ 135 h 150"/>
                <a:gd name="T66" fmla="*/ 2 w 209"/>
                <a:gd name="T67" fmla="*/ 115 h 150"/>
                <a:gd name="T68" fmla="*/ 16 w 209"/>
                <a:gd name="T69" fmla="*/ 109 h 150"/>
                <a:gd name="T70" fmla="*/ 13 w 209"/>
                <a:gd name="T71" fmla="*/ 106 h 150"/>
                <a:gd name="T72" fmla="*/ 16 w 209"/>
                <a:gd name="T73" fmla="*/ 100 h 150"/>
                <a:gd name="T74" fmla="*/ 31 w 209"/>
                <a:gd name="T75" fmla="*/ 94 h 150"/>
                <a:gd name="T76" fmla="*/ 31 w 209"/>
                <a:gd name="T77" fmla="*/ 82 h 150"/>
                <a:gd name="T78" fmla="*/ 40 w 209"/>
                <a:gd name="T79" fmla="*/ 79 h 150"/>
                <a:gd name="T80" fmla="*/ 46 w 209"/>
                <a:gd name="T81" fmla="*/ 71 h 150"/>
                <a:gd name="T82" fmla="*/ 46 w 209"/>
                <a:gd name="T83" fmla="*/ 56 h 150"/>
                <a:gd name="T84" fmla="*/ 69 w 209"/>
                <a:gd name="T85" fmla="*/ 47 h 150"/>
                <a:gd name="T86" fmla="*/ 72 w 209"/>
                <a:gd name="T87" fmla="*/ 41 h 150"/>
                <a:gd name="T88" fmla="*/ 75 w 209"/>
                <a:gd name="T89" fmla="*/ 44 h 150"/>
                <a:gd name="T90" fmla="*/ 81 w 209"/>
                <a:gd name="T91" fmla="*/ 38 h 150"/>
                <a:gd name="T92" fmla="*/ 84 w 209"/>
                <a:gd name="T93" fmla="*/ 33 h 150"/>
                <a:gd name="T94" fmla="*/ 98 w 209"/>
                <a:gd name="T95" fmla="*/ 30 h 150"/>
                <a:gd name="T96" fmla="*/ 116 w 209"/>
                <a:gd name="T97" fmla="*/ 27 h 150"/>
                <a:gd name="T98" fmla="*/ 119 w 209"/>
                <a:gd name="T99" fmla="*/ 24 h 150"/>
                <a:gd name="T100" fmla="*/ 125 w 209"/>
                <a:gd name="T101" fmla="*/ 27 h 150"/>
                <a:gd name="T102" fmla="*/ 128 w 209"/>
                <a:gd name="T103" fmla="*/ 21 h 150"/>
                <a:gd name="T104" fmla="*/ 130 w 209"/>
                <a:gd name="T105" fmla="*/ 21 h 150"/>
                <a:gd name="T106" fmla="*/ 151 w 209"/>
                <a:gd name="T107" fmla="*/ 18 h 150"/>
                <a:gd name="T108" fmla="*/ 157 w 209"/>
                <a:gd name="T109" fmla="*/ 15 h 150"/>
                <a:gd name="T110" fmla="*/ 160 w 209"/>
                <a:gd name="T111" fmla="*/ 12 h 150"/>
                <a:gd name="T112" fmla="*/ 171 w 209"/>
                <a:gd name="T113" fmla="*/ 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9" h="150">
                  <a:moveTo>
                    <a:pt x="171" y="3"/>
                  </a:moveTo>
                  <a:cubicBezTo>
                    <a:pt x="181" y="10"/>
                    <a:pt x="194" y="0"/>
                    <a:pt x="207" y="0"/>
                  </a:cubicBezTo>
                  <a:cubicBezTo>
                    <a:pt x="209" y="9"/>
                    <a:pt x="202" y="8"/>
                    <a:pt x="204" y="15"/>
                  </a:cubicBezTo>
                  <a:cubicBezTo>
                    <a:pt x="194" y="9"/>
                    <a:pt x="178" y="20"/>
                    <a:pt x="166" y="21"/>
                  </a:cubicBezTo>
                  <a:cubicBezTo>
                    <a:pt x="162" y="21"/>
                    <a:pt x="162" y="25"/>
                    <a:pt x="160" y="27"/>
                  </a:cubicBezTo>
                  <a:cubicBezTo>
                    <a:pt x="159" y="27"/>
                    <a:pt x="155" y="26"/>
                    <a:pt x="154" y="27"/>
                  </a:cubicBezTo>
                  <a:cubicBezTo>
                    <a:pt x="153" y="27"/>
                    <a:pt x="148" y="33"/>
                    <a:pt x="148" y="33"/>
                  </a:cubicBezTo>
                  <a:cubicBezTo>
                    <a:pt x="146" y="33"/>
                    <a:pt x="145" y="29"/>
                    <a:pt x="142" y="30"/>
                  </a:cubicBezTo>
                  <a:cubicBezTo>
                    <a:pt x="139" y="30"/>
                    <a:pt x="135" y="31"/>
                    <a:pt x="130" y="33"/>
                  </a:cubicBezTo>
                  <a:cubicBezTo>
                    <a:pt x="128" y="33"/>
                    <a:pt x="122" y="34"/>
                    <a:pt x="119" y="36"/>
                  </a:cubicBezTo>
                  <a:cubicBezTo>
                    <a:pt x="115" y="37"/>
                    <a:pt x="118" y="40"/>
                    <a:pt x="116" y="41"/>
                  </a:cubicBezTo>
                  <a:cubicBezTo>
                    <a:pt x="114" y="43"/>
                    <a:pt x="102" y="41"/>
                    <a:pt x="101" y="50"/>
                  </a:cubicBezTo>
                  <a:cubicBezTo>
                    <a:pt x="101" y="53"/>
                    <a:pt x="94" y="55"/>
                    <a:pt x="92" y="56"/>
                  </a:cubicBezTo>
                  <a:cubicBezTo>
                    <a:pt x="91" y="57"/>
                    <a:pt x="88" y="60"/>
                    <a:pt x="87" y="62"/>
                  </a:cubicBezTo>
                  <a:cubicBezTo>
                    <a:pt x="85" y="63"/>
                    <a:pt x="83" y="64"/>
                    <a:pt x="84" y="68"/>
                  </a:cubicBezTo>
                  <a:cubicBezTo>
                    <a:pt x="74" y="71"/>
                    <a:pt x="75" y="66"/>
                    <a:pt x="69" y="74"/>
                  </a:cubicBezTo>
                  <a:cubicBezTo>
                    <a:pt x="68" y="75"/>
                    <a:pt x="66" y="73"/>
                    <a:pt x="66" y="77"/>
                  </a:cubicBezTo>
                  <a:cubicBezTo>
                    <a:pt x="66" y="81"/>
                    <a:pt x="59" y="79"/>
                    <a:pt x="54" y="82"/>
                  </a:cubicBezTo>
                  <a:cubicBezTo>
                    <a:pt x="54" y="88"/>
                    <a:pt x="57" y="97"/>
                    <a:pt x="48" y="94"/>
                  </a:cubicBezTo>
                  <a:cubicBezTo>
                    <a:pt x="50" y="99"/>
                    <a:pt x="45" y="111"/>
                    <a:pt x="51" y="112"/>
                  </a:cubicBezTo>
                  <a:cubicBezTo>
                    <a:pt x="49" y="114"/>
                    <a:pt x="46" y="116"/>
                    <a:pt x="43" y="117"/>
                  </a:cubicBezTo>
                  <a:cubicBezTo>
                    <a:pt x="39" y="125"/>
                    <a:pt x="50" y="123"/>
                    <a:pt x="48" y="129"/>
                  </a:cubicBezTo>
                  <a:cubicBezTo>
                    <a:pt x="48" y="129"/>
                    <a:pt x="44" y="130"/>
                    <a:pt x="46" y="132"/>
                  </a:cubicBezTo>
                  <a:cubicBezTo>
                    <a:pt x="45" y="131"/>
                    <a:pt x="50" y="135"/>
                    <a:pt x="48" y="135"/>
                  </a:cubicBezTo>
                  <a:cubicBezTo>
                    <a:pt x="50" y="135"/>
                    <a:pt x="52" y="132"/>
                    <a:pt x="51" y="132"/>
                  </a:cubicBezTo>
                  <a:cubicBezTo>
                    <a:pt x="55" y="133"/>
                    <a:pt x="54" y="139"/>
                    <a:pt x="60" y="138"/>
                  </a:cubicBezTo>
                  <a:cubicBezTo>
                    <a:pt x="61" y="143"/>
                    <a:pt x="57" y="144"/>
                    <a:pt x="57" y="150"/>
                  </a:cubicBezTo>
                  <a:cubicBezTo>
                    <a:pt x="48" y="150"/>
                    <a:pt x="40" y="150"/>
                    <a:pt x="31" y="150"/>
                  </a:cubicBezTo>
                  <a:cubicBezTo>
                    <a:pt x="30" y="148"/>
                    <a:pt x="35" y="146"/>
                    <a:pt x="34" y="144"/>
                  </a:cubicBezTo>
                  <a:cubicBezTo>
                    <a:pt x="32" y="141"/>
                    <a:pt x="28" y="143"/>
                    <a:pt x="25" y="141"/>
                  </a:cubicBezTo>
                  <a:cubicBezTo>
                    <a:pt x="23" y="140"/>
                    <a:pt x="21" y="136"/>
                    <a:pt x="19" y="135"/>
                  </a:cubicBezTo>
                  <a:cubicBezTo>
                    <a:pt x="18" y="134"/>
                    <a:pt x="14" y="136"/>
                    <a:pt x="13" y="135"/>
                  </a:cubicBezTo>
                  <a:cubicBezTo>
                    <a:pt x="11" y="132"/>
                    <a:pt x="11" y="135"/>
                    <a:pt x="5" y="135"/>
                  </a:cubicBezTo>
                  <a:cubicBezTo>
                    <a:pt x="4" y="128"/>
                    <a:pt x="0" y="124"/>
                    <a:pt x="2" y="115"/>
                  </a:cubicBezTo>
                  <a:cubicBezTo>
                    <a:pt x="11" y="124"/>
                    <a:pt x="3" y="103"/>
                    <a:pt x="16" y="109"/>
                  </a:cubicBezTo>
                  <a:cubicBezTo>
                    <a:pt x="18" y="106"/>
                    <a:pt x="13" y="106"/>
                    <a:pt x="13" y="106"/>
                  </a:cubicBezTo>
                  <a:cubicBezTo>
                    <a:pt x="14" y="103"/>
                    <a:pt x="23" y="101"/>
                    <a:pt x="16" y="100"/>
                  </a:cubicBezTo>
                  <a:cubicBezTo>
                    <a:pt x="19" y="96"/>
                    <a:pt x="26" y="96"/>
                    <a:pt x="31" y="94"/>
                  </a:cubicBezTo>
                  <a:cubicBezTo>
                    <a:pt x="28" y="89"/>
                    <a:pt x="40" y="84"/>
                    <a:pt x="31" y="82"/>
                  </a:cubicBezTo>
                  <a:cubicBezTo>
                    <a:pt x="31" y="79"/>
                    <a:pt x="36" y="80"/>
                    <a:pt x="40" y="79"/>
                  </a:cubicBezTo>
                  <a:cubicBezTo>
                    <a:pt x="40" y="74"/>
                    <a:pt x="42" y="72"/>
                    <a:pt x="46" y="71"/>
                  </a:cubicBezTo>
                  <a:cubicBezTo>
                    <a:pt x="40" y="65"/>
                    <a:pt x="47" y="65"/>
                    <a:pt x="46" y="56"/>
                  </a:cubicBezTo>
                  <a:cubicBezTo>
                    <a:pt x="57" y="57"/>
                    <a:pt x="61" y="50"/>
                    <a:pt x="69" y="47"/>
                  </a:cubicBezTo>
                  <a:cubicBezTo>
                    <a:pt x="72" y="48"/>
                    <a:pt x="70" y="42"/>
                    <a:pt x="72" y="41"/>
                  </a:cubicBezTo>
                  <a:cubicBezTo>
                    <a:pt x="74" y="40"/>
                    <a:pt x="76" y="44"/>
                    <a:pt x="75" y="44"/>
                  </a:cubicBezTo>
                  <a:cubicBezTo>
                    <a:pt x="76" y="43"/>
                    <a:pt x="79" y="40"/>
                    <a:pt x="81" y="38"/>
                  </a:cubicBezTo>
                  <a:cubicBezTo>
                    <a:pt x="82" y="37"/>
                    <a:pt x="84" y="36"/>
                    <a:pt x="84" y="33"/>
                  </a:cubicBezTo>
                  <a:cubicBezTo>
                    <a:pt x="89" y="33"/>
                    <a:pt x="94" y="33"/>
                    <a:pt x="98" y="30"/>
                  </a:cubicBezTo>
                  <a:cubicBezTo>
                    <a:pt x="102" y="27"/>
                    <a:pt x="106" y="28"/>
                    <a:pt x="116" y="27"/>
                  </a:cubicBezTo>
                  <a:cubicBezTo>
                    <a:pt x="119" y="26"/>
                    <a:pt x="117" y="24"/>
                    <a:pt x="119" y="24"/>
                  </a:cubicBezTo>
                  <a:cubicBezTo>
                    <a:pt x="122" y="22"/>
                    <a:pt x="124" y="27"/>
                    <a:pt x="125" y="27"/>
                  </a:cubicBezTo>
                  <a:cubicBezTo>
                    <a:pt x="129" y="26"/>
                    <a:pt x="122" y="21"/>
                    <a:pt x="128" y="21"/>
                  </a:cubicBezTo>
                  <a:cubicBezTo>
                    <a:pt x="128" y="21"/>
                    <a:pt x="130" y="21"/>
                    <a:pt x="130" y="21"/>
                  </a:cubicBezTo>
                  <a:cubicBezTo>
                    <a:pt x="134" y="20"/>
                    <a:pt x="142" y="20"/>
                    <a:pt x="151" y="18"/>
                  </a:cubicBezTo>
                  <a:cubicBezTo>
                    <a:pt x="156" y="17"/>
                    <a:pt x="154" y="18"/>
                    <a:pt x="157" y="15"/>
                  </a:cubicBezTo>
                  <a:cubicBezTo>
                    <a:pt x="157" y="15"/>
                    <a:pt x="160" y="12"/>
                    <a:pt x="160" y="12"/>
                  </a:cubicBezTo>
                  <a:cubicBezTo>
                    <a:pt x="168" y="8"/>
                    <a:pt x="172" y="18"/>
                    <a:pt x="17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Freeform 89"/>
            <p:cNvSpPr>
              <a:spLocks noChangeArrowheads="1"/>
            </p:cNvSpPr>
            <p:nvPr/>
          </p:nvSpPr>
          <p:spPr bwMode="auto">
            <a:xfrm>
              <a:off x="3689051" y="2539522"/>
              <a:ext cx="37151" cy="15003"/>
            </a:xfrm>
            <a:custGeom>
              <a:avLst/>
              <a:gdLst>
                <a:gd name="T0" fmla="*/ 16 w 22"/>
                <a:gd name="T1" fmla="*/ 1 h 9"/>
                <a:gd name="T2" fmla="*/ 22 w 22"/>
                <a:gd name="T3" fmla="*/ 1 h 9"/>
                <a:gd name="T4" fmla="*/ 16 w 22"/>
                <a:gd name="T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9">
                  <a:moveTo>
                    <a:pt x="16" y="1"/>
                  </a:moveTo>
                  <a:cubicBezTo>
                    <a:pt x="18" y="1"/>
                    <a:pt x="20" y="1"/>
                    <a:pt x="22" y="1"/>
                  </a:cubicBezTo>
                  <a:cubicBezTo>
                    <a:pt x="22" y="9"/>
                    <a:pt x="0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Freeform 90"/>
            <p:cNvSpPr>
              <a:spLocks noChangeArrowheads="1"/>
            </p:cNvSpPr>
            <p:nvPr/>
          </p:nvSpPr>
          <p:spPr bwMode="auto">
            <a:xfrm>
              <a:off x="8499377" y="2559526"/>
              <a:ext cx="110024" cy="82875"/>
            </a:xfrm>
            <a:custGeom>
              <a:avLst/>
              <a:gdLst>
                <a:gd name="T0" fmla="*/ 18 w 65"/>
                <a:gd name="T1" fmla="*/ 1 h 49"/>
                <a:gd name="T2" fmla="*/ 21 w 65"/>
                <a:gd name="T3" fmla="*/ 4 h 49"/>
                <a:gd name="T4" fmla="*/ 38 w 65"/>
                <a:gd name="T5" fmla="*/ 13 h 49"/>
                <a:gd name="T6" fmla="*/ 47 w 65"/>
                <a:gd name="T7" fmla="*/ 7 h 49"/>
                <a:gd name="T8" fmla="*/ 65 w 65"/>
                <a:gd name="T9" fmla="*/ 10 h 49"/>
                <a:gd name="T10" fmla="*/ 59 w 65"/>
                <a:gd name="T11" fmla="*/ 24 h 49"/>
                <a:gd name="T12" fmla="*/ 35 w 65"/>
                <a:gd name="T13" fmla="*/ 30 h 49"/>
                <a:gd name="T14" fmla="*/ 35 w 65"/>
                <a:gd name="T15" fmla="*/ 33 h 49"/>
                <a:gd name="T16" fmla="*/ 30 w 65"/>
                <a:gd name="T17" fmla="*/ 39 h 49"/>
                <a:gd name="T18" fmla="*/ 21 w 65"/>
                <a:gd name="T19" fmla="*/ 42 h 49"/>
                <a:gd name="T20" fmla="*/ 9 w 65"/>
                <a:gd name="T21" fmla="*/ 36 h 49"/>
                <a:gd name="T22" fmla="*/ 0 w 65"/>
                <a:gd name="T23" fmla="*/ 13 h 49"/>
                <a:gd name="T24" fmla="*/ 18 w 65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49">
                  <a:moveTo>
                    <a:pt x="18" y="1"/>
                  </a:moveTo>
                  <a:cubicBezTo>
                    <a:pt x="20" y="0"/>
                    <a:pt x="21" y="2"/>
                    <a:pt x="21" y="4"/>
                  </a:cubicBezTo>
                  <a:cubicBezTo>
                    <a:pt x="23" y="10"/>
                    <a:pt x="34" y="9"/>
                    <a:pt x="38" y="13"/>
                  </a:cubicBezTo>
                  <a:cubicBezTo>
                    <a:pt x="44" y="15"/>
                    <a:pt x="45" y="7"/>
                    <a:pt x="47" y="7"/>
                  </a:cubicBezTo>
                  <a:cubicBezTo>
                    <a:pt x="51" y="6"/>
                    <a:pt x="55" y="13"/>
                    <a:pt x="65" y="10"/>
                  </a:cubicBezTo>
                  <a:cubicBezTo>
                    <a:pt x="62" y="12"/>
                    <a:pt x="49" y="19"/>
                    <a:pt x="59" y="24"/>
                  </a:cubicBezTo>
                  <a:cubicBezTo>
                    <a:pt x="56" y="31"/>
                    <a:pt x="45" y="30"/>
                    <a:pt x="35" y="30"/>
                  </a:cubicBezTo>
                  <a:cubicBezTo>
                    <a:pt x="32" y="31"/>
                    <a:pt x="34" y="33"/>
                    <a:pt x="35" y="33"/>
                  </a:cubicBezTo>
                  <a:cubicBezTo>
                    <a:pt x="38" y="39"/>
                    <a:pt x="19" y="35"/>
                    <a:pt x="30" y="39"/>
                  </a:cubicBezTo>
                  <a:cubicBezTo>
                    <a:pt x="29" y="49"/>
                    <a:pt x="20" y="33"/>
                    <a:pt x="21" y="42"/>
                  </a:cubicBezTo>
                  <a:cubicBezTo>
                    <a:pt x="16" y="41"/>
                    <a:pt x="18" y="33"/>
                    <a:pt x="9" y="36"/>
                  </a:cubicBezTo>
                  <a:cubicBezTo>
                    <a:pt x="7" y="27"/>
                    <a:pt x="8" y="15"/>
                    <a:pt x="0" y="13"/>
                  </a:cubicBezTo>
                  <a:cubicBezTo>
                    <a:pt x="3" y="6"/>
                    <a:pt x="20" y="13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Freeform 91"/>
            <p:cNvSpPr>
              <a:spLocks noChangeArrowheads="1"/>
            </p:cNvSpPr>
            <p:nvPr/>
          </p:nvSpPr>
          <p:spPr bwMode="auto">
            <a:xfrm>
              <a:off x="3331116" y="2571671"/>
              <a:ext cx="28578" cy="18575"/>
            </a:xfrm>
            <a:custGeom>
              <a:avLst/>
              <a:gdLst>
                <a:gd name="T0" fmla="*/ 8 w 17"/>
                <a:gd name="T1" fmla="*/ 0 h 11"/>
                <a:gd name="T2" fmla="*/ 11 w 17"/>
                <a:gd name="T3" fmla="*/ 11 h 11"/>
                <a:gd name="T4" fmla="*/ 0 w 17"/>
                <a:gd name="T5" fmla="*/ 9 h 11"/>
                <a:gd name="T6" fmla="*/ 8 w 17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1">
                  <a:moveTo>
                    <a:pt x="8" y="0"/>
                  </a:moveTo>
                  <a:cubicBezTo>
                    <a:pt x="17" y="2"/>
                    <a:pt x="12" y="4"/>
                    <a:pt x="11" y="11"/>
                  </a:cubicBezTo>
                  <a:cubicBezTo>
                    <a:pt x="9" y="9"/>
                    <a:pt x="5" y="8"/>
                    <a:pt x="0" y="9"/>
                  </a:cubicBezTo>
                  <a:cubicBezTo>
                    <a:pt x="0" y="3"/>
                    <a:pt x="9" y="6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Freeform 92"/>
            <p:cNvSpPr>
              <a:spLocks noChangeArrowheads="1"/>
            </p:cNvSpPr>
            <p:nvPr/>
          </p:nvSpPr>
          <p:spPr bwMode="auto">
            <a:xfrm>
              <a:off x="8617259" y="2571671"/>
              <a:ext cx="50725" cy="45724"/>
            </a:xfrm>
            <a:custGeom>
              <a:avLst/>
              <a:gdLst>
                <a:gd name="T0" fmla="*/ 0 w 30"/>
                <a:gd name="T1" fmla="*/ 9 h 27"/>
                <a:gd name="T2" fmla="*/ 30 w 30"/>
                <a:gd name="T3" fmla="*/ 14 h 27"/>
                <a:gd name="T4" fmla="*/ 18 w 30"/>
                <a:gd name="T5" fmla="*/ 26 h 27"/>
                <a:gd name="T6" fmla="*/ 12 w 30"/>
                <a:gd name="T7" fmla="*/ 20 h 27"/>
                <a:gd name="T8" fmla="*/ 6 w 30"/>
                <a:gd name="T9" fmla="*/ 20 h 27"/>
                <a:gd name="T10" fmla="*/ 0 w 30"/>
                <a:gd name="T11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7">
                  <a:moveTo>
                    <a:pt x="0" y="9"/>
                  </a:moveTo>
                  <a:cubicBezTo>
                    <a:pt x="9" y="0"/>
                    <a:pt x="26" y="9"/>
                    <a:pt x="30" y="14"/>
                  </a:cubicBezTo>
                  <a:cubicBezTo>
                    <a:pt x="29" y="21"/>
                    <a:pt x="16" y="16"/>
                    <a:pt x="18" y="26"/>
                  </a:cubicBezTo>
                  <a:cubicBezTo>
                    <a:pt x="15" y="27"/>
                    <a:pt x="14" y="21"/>
                    <a:pt x="12" y="20"/>
                  </a:cubicBezTo>
                  <a:cubicBezTo>
                    <a:pt x="11" y="20"/>
                    <a:pt x="7" y="21"/>
                    <a:pt x="6" y="20"/>
                  </a:cubicBezTo>
                  <a:cubicBezTo>
                    <a:pt x="3" y="17"/>
                    <a:pt x="7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Freeform 93"/>
            <p:cNvSpPr>
              <a:spLocks noChangeArrowheads="1"/>
            </p:cNvSpPr>
            <p:nvPr/>
          </p:nvSpPr>
          <p:spPr bwMode="auto">
            <a:xfrm>
              <a:off x="8681559" y="2586675"/>
              <a:ext cx="76445" cy="39294"/>
            </a:xfrm>
            <a:custGeom>
              <a:avLst/>
              <a:gdLst>
                <a:gd name="T0" fmla="*/ 3 w 45"/>
                <a:gd name="T1" fmla="*/ 2 h 23"/>
                <a:gd name="T2" fmla="*/ 9 w 45"/>
                <a:gd name="T3" fmla="*/ 2 h 23"/>
                <a:gd name="T4" fmla="*/ 24 w 45"/>
                <a:gd name="T5" fmla="*/ 8 h 23"/>
                <a:gd name="T6" fmla="*/ 39 w 45"/>
                <a:gd name="T7" fmla="*/ 14 h 23"/>
                <a:gd name="T8" fmla="*/ 44 w 45"/>
                <a:gd name="T9" fmla="*/ 20 h 23"/>
                <a:gd name="T10" fmla="*/ 9 w 45"/>
                <a:gd name="T11" fmla="*/ 14 h 23"/>
                <a:gd name="T12" fmla="*/ 3 w 45"/>
                <a:gd name="T1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3">
                  <a:moveTo>
                    <a:pt x="3" y="2"/>
                  </a:moveTo>
                  <a:cubicBezTo>
                    <a:pt x="5" y="2"/>
                    <a:pt x="7" y="2"/>
                    <a:pt x="9" y="2"/>
                  </a:cubicBezTo>
                  <a:cubicBezTo>
                    <a:pt x="18" y="0"/>
                    <a:pt x="18" y="7"/>
                    <a:pt x="24" y="8"/>
                  </a:cubicBezTo>
                  <a:cubicBezTo>
                    <a:pt x="30" y="10"/>
                    <a:pt x="33" y="11"/>
                    <a:pt x="39" y="14"/>
                  </a:cubicBezTo>
                  <a:cubicBezTo>
                    <a:pt x="42" y="16"/>
                    <a:pt x="45" y="14"/>
                    <a:pt x="44" y="20"/>
                  </a:cubicBezTo>
                  <a:cubicBezTo>
                    <a:pt x="28" y="23"/>
                    <a:pt x="22" y="15"/>
                    <a:pt x="9" y="14"/>
                  </a:cubicBezTo>
                  <a:cubicBezTo>
                    <a:pt x="13" y="5"/>
                    <a:pt x="0" y="1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Freeform 94"/>
            <p:cNvSpPr>
              <a:spLocks noChangeArrowheads="1"/>
            </p:cNvSpPr>
            <p:nvPr/>
          </p:nvSpPr>
          <p:spPr bwMode="auto">
            <a:xfrm>
              <a:off x="3665474" y="2650974"/>
              <a:ext cx="125027" cy="102879"/>
            </a:xfrm>
            <a:custGeom>
              <a:avLst/>
              <a:gdLst>
                <a:gd name="T0" fmla="*/ 24 w 74"/>
                <a:gd name="T1" fmla="*/ 11 h 61"/>
                <a:gd name="T2" fmla="*/ 24 w 74"/>
                <a:gd name="T3" fmla="*/ 8 h 61"/>
                <a:gd name="T4" fmla="*/ 56 w 74"/>
                <a:gd name="T5" fmla="*/ 0 h 61"/>
                <a:gd name="T6" fmla="*/ 62 w 74"/>
                <a:gd name="T7" fmla="*/ 11 h 61"/>
                <a:gd name="T8" fmla="*/ 56 w 74"/>
                <a:gd name="T9" fmla="*/ 20 h 61"/>
                <a:gd name="T10" fmla="*/ 71 w 74"/>
                <a:gd name="T11" fmla="*/ 23 h 61"/>
                <a:gd name="T12" fmla="*/ 74 w 74"/>
                <a:gd name="T13" fmla="*/ 46 h 61"/>
                <a:gd name="T14" fmla="*/ 65 w 74"/>
                <a:gd name="T15" fmla="*/ 46 h 61"/>
                <a:gd name="T16" fmla="*/ 65 w 74"/>
                <a:gd name="T17" fmla="*/ 52 h 61"/>
                <a:gd name="T18" fmla="*/ 56 w 74"/>
                <a:gd name="T19" fmla="*/ 52 h 61"/>
                <a:gd name="T20" fmla="*/ 48 w 74"/>
                <a:gd name="T21" fmla="*/ 58 h 61"/>
                <a:gd name="T22" fmla="*/ 39 w 74"/>
                <a:gd name="T23" fmla="*/ 49 h 61"/>
                <a:gd name="T24" fmla="*/ 30 w 74"/>
                <a:gd name="T25" fmla="*/ 41 h 61"/>
                <a:gd name="T26" fmla="*/ 24 w 74"/>
                <a:gd name="T27" fmla="*/ 35 h 61"/>
                <a:gd name="T28" fmla="*/ 9 w 74"/>
                <a:gd name="T29" fmla="*/ 32 h 61"/>
                <a:gd name="T30" fmla="*/ 1 w 74"/>
                <a:gd name="T31" fmla="*/ 26 h 61"/>
                <a:gd name="T32" fmla="*/ 30 w 74"/>
                <a:gd name="T33" fmla="*/ 29 h 61"/>
                <a:gd name="T34" fmla="*/ 33 w 74"/>
                <a:gd name="T35" fmla="*/ 17 h 61"/>
                <a:gd name="T36" fmla="*/ 21 w 74"/>
                <a:gd name="T37" fmla="*/ 8 h 61"/>
                <a:gd name="T38" fmla="*/ 24 w 74"/>
                <a:gd name="T39" fmla="*/ 1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" h="61">
                  <a:moveTo>
                    <a:pt x="24" y="11"/>
                  </a:moveTo>
                  <a:cubicBezTo>
                    <a:pt x="27" y="11"/>
                    <a:pt x="26" y="8"/>
                    <a:pt x="24" y="8"/>
                  </a:cubicBezTo>
                  <a:cubicBezTo>
                    <a:pt x="31" y="1"/>
                    <a:pt x="52" y="9"/>
                    <a:pt x="56" y="0"/>
                  </a:cubicBezTo>
                  <a:cubicBezTo>
                    <a:pt x="60" y="2"/>
                    <a:pt x="62" y="6"/>
                    <a:pt x="62" y="11"/>
                  </a:cubicBezTo>
                  <a:cubicBezTo>
                    <a:pt x="64" y="18"/>
                    <a:pt x="57" y="15"/>
                    <a:pt x="56" y="20"/>
                  </a:cubicBezTo>
                  <a:cubicBezTo>
                    <a:pt x="58" y="29"/>
                    <a:pt x="64" y="24"/>
                    <a:pt x="71" y="23"/>
                  </a:cubicBezTo>
                  <a:cubicBezTo>
                    <a:pt x="74" y="34"/>
                    <a:pt x="72" y="34"/>
                    <a:pt x="74" y="46"/>
                  </a:cubicBezTo>
                  <a:cubicBezTo>
                    <a:pt x="72" y="48"/>
                    <a:pt x="66" y="45"/>
                    <a:pt x="65" y="46"/>
                  </a:cubicBezTo>
                  <a:cubicBezTo>
                    <a:pt x="64" y="47"/>
                    <a:pt x="66" y="52"/>
                    <a:pt x="65" y="52"/>
                  </a:cubicBezTo>
                  <a:cubicBezTo>
                    <a:pt x="63" y="53"/>
                    <a:pt x="59" y="52"/>
                    <a:pt x="56" y="52"/>
                  </a:cubicBezTo>
                  <a:cubicBezTo>
                    <a:pt x="52" y="53"/>
                    <a:pt x="52" y="58"/>
                    <a:pt x="48" y="58"/>
                  </a:cubicBezTo>
                  <a:cubicBezTo>
                    <a:pt x="41" y="61"/>
                    <a:pt x="41" y="52"/>
                    <a:pt x="39" y="49"/>
                  </a:cubicBezTo>
                  <a:cubicBezTo>
                    <a:pt x="36" y="47"/>
                    <a:pt x="27" y="47"/>
                    <a:pt x="30" y="41"/>
                  </a:cubicBezTo>
                  <a:cubicBezTo>
                    <a:pt x="25" y="42"/>
                    <a:pt x="24" y="38"/>
                    <a:pt x="24" y="35"/>
                  </a:cubicBezTo>
                  <a:cubicBezTo>
                    <a:pt x="19" y="36"/>
                    <a:pt x="15" y="34"/>
                    <a:pt x="9" y="32"/>
                  </a:cubicBezTo>
                  <a:cubicBezTo>
                    <a:pt x="5" y="30"/>
                    <a:pt x="0" y="33"/>
                    <a:pt x="1" y="26"/>
                  </a:cubicBezTo>
                  <a:cubicBezTo>
                    <a:pt x="13" y="24"/>
                    <a:pt x="17" y="31"/>
                    <a:pt x="30" y="29"/>
                  </a:cubicBezTo>
                  <a:cubicBezTo>
                    <a:pt x="34" y="28"/>
                    <a:pt x="32" y="22"/>
                    <a:pt x="33" y="17"/>
                  </a:cubicBezTo>
                  <a:cubicBezTo>
                    <a:pt x="34" y="9"/>
                    <a:pt x="16" y="20"/>
                    <a:pt x="21" y="8"/>
                  </a:cubicBezTo>
                  <a:cubicBezTo>
                    <a:pt x="24" y="8"/>
                    <a:pt x="24" y="10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Freeform 95"/>
            <p:cNvSpPr>
              <a:spLocks noChangeArrowheads="1"/>
            </p:cNvSpPr>
            <p:nvPr/>
          </p:nvSpPr>
          <p:spPr bwMode="auto">
            <a:xfrm>
              <a:off x="4111285" y="2659548"/>
              <a:ext cx="74302" cy="35722"/>
            </a:xfrm>
            <a:custGeom>
              <a:avLst/>
              <a:gdLst>
                <a:gd name="T0" fmla="*/ 0 w 44"/>
                <a:gd name="T1" fmla="*/ 3 h 21"/>
                <a:gd name="T2" fmla="*/ 12 w 44"/>
                <a:gd name="T3" fmla="*/ 0 h 21"/>
                <a:gd name="T4" fmla="*/ 44 w 44"/>
                <a:gd name="T5" fmla="*/ 9 h 21"/>
                <a:gd name="T6" fmla="*/ 41 w 44"/>
                <a:gd name="T7" fmla="*/ 21 h 21"/>
                <a:gd name="T8" fmla="*/ 9 w 44"/>
                <a:gd name="T9" fmla="*/ 9 h 21"/>
                <a:gd name="T10" fmla="*/ 0 w 44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1">
                  <a:moveTo>
                    <a:pt x="0" y="3"/>
                  </a:moveTo>
                  <a:cubicBezTo>
                    <a:pt x="1" y="0"/>
                    <a:pt x="8" y="0"/>
                    <a:pt x="12" y="0"/>
                  </a:cubicBezTo>
                  <a:cubicBezTo>
                    <a:pt x="22" y="1"/>
                    <a:pt x="35" y="8"/>
                    <a:pt x="44" y="9"/>
                  </a:cubicBezTo>
                  <a:cubicBezTo>
                    <a:pt x="44" y="14"/>
                    <a:pt x="40" y="15"/>
                    <a:pt x="41" y="21"/>
                  </a:cubicBezTo>
                  <a:cubicBezTo>
                    <a:pt x="25" y="20"/>
                    <a:pt x="19" y="18"/>
                    <a:pt x="9" y="9"/>
                  </a:cubicBezTo>
                  <a:cubicBezTo>
                    <a:pt x="6" y="7"/>
                    <a:pt x="6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Freeform 96"/>
            <p:cNvSpPr>
              <a:spLocks noChangeArrowheads="1"/>
            </p:cNvSpPr>
            <p:nvPr/>
          </p:nvSpPr>
          <p:spPr bwMode="auto">
            <a:xfrm>
              <a:off x="8568677" y="2659548"/>
              <a:ext cx="48582" cy="20004"/>
            </a:xfrm>
            <a:custGeom>
              <a:avLst/>
              <a:gdLst>
                <a:gd name="T0" fmla="*/ 29 w 29"/>
                <a:gd name="T1" fmla="*/ 9 h 12"/>
                <a:gd name="T2" fmla="*/ 0 w 29"/>
                <a:gd name="T3" fmla="*/ 6 h 12"/>
                <a:gd name="T4" fmla="*/ 9 w 29"/>
                <a:gd name="T5" fmla="*/ 0 h 12"/>
                <a:gd name="T6" fmla="*/ 29 w 2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2">
                  <a:moveTo>
                    <a:pt x="29" y="9"/>
                  </a:moveTo>
                  <a:cubicBezTo>
                    <a:pt x="25" y="12"/>
                    <a:pt x="7" y="10"/>
                    <a:pt x="0" y="6"/>
                  </a:cubicBezTo>
                  <a:cubicBezTo>
                    <a:pt x="1" y="2"/>
                    <a:pt x="9" y="5"/>
                    <a:pt x="9" y="0"/>
                  </a:cubicBezTo>
                  <a:cubicBezTo>
                    <a:pt x="16" y="3"/>
                    <a:pt x="29" y="0"/>
                    <a:pt x="2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97"/>
            <p:cNvSpPr>
              <a:spLocks noChangeArrowheads="1"/>
            </p:cNvSpPr>
            <p:nvPr/>
          </p:nvSpPr>
          <p:spPr bwMode="auto">
            <a:xfrm>
              <a:off x="4654974" y="2769571"/>
              <a:ext cx="40723" cy="25005"/>
            </a:xfrm>
            <a:custGeom>
              <a:avLst/>
              <a:gdLst>
                <a:gd name="T0" fmla="*/ 23 w 24"/>
                <a:gd name="T1" fmla="*/ 12 h 15"/>
                <a:gd name="T2" fmla="*/ 0 w 24"/>
                <a:gd name="T3" fmla="*/ 6 h 15"/>
                <a:gd name="T4" fmla="*/ 23 w 24"/>
                <a:gd name="T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5">
                  <a:moveTo>
                    <a:pt x="23" y="12"/>
                  </a:moveTo>
                  <a:cubicBezTo>
                    <a:pt x="10" y="15"/>
                    <a:pt x="12" y="4"/>
                    <a:pt x="0" y="6"/>
                  </a:cubicBezTo>
                  <a:cubicBezTo>
                    <a:pt x="5" y="0"/>
                    <a:pt x="24" y="3"/>
                    <a:pt x="2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Freeform 98"/>
            <p:cNvSpPr>
              <a:spLocks noChangeArrowheads="1"/>
            </p:cNvSpPr>
            <p:nvPr/>
          </p:nvSpPr>
          <p:spPr bwMode="auto">
            <a:xfrm>
              <a:off x="4627825" y="2796006"/>
              <a:ext cx="57155" cy="30721"/>
            </a:xfrm>
            <a:custGeom>
              <a:avLst/>
              <a:gdLst>
                <a:gd name="T0" fmla="*/ 34 w 34"/>
                <a:gd name="T1" fmla="*/ 10 h 18"/>
                <a:gd name="T2" fmla="*/ 4 w 34"/>
                <a:gd name="T3" fmla="*/ 10 h 18"/>
                <a:gd name="T4" fmla="*/ 13 w 34"/>
                <a:gd name="T5" fmla="*/ 1 h 18"/>
                <a:gd name="T6" fmla="*/ 34 w 34"/>
                <a:gd name="T7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8">
                  <a:moveTo>
                    <a:pt x="34" y="10"/>
                  </a:moveTo>
                  <a:cubicBezTo>
                    <a:pt x="30" y="18"/>
                    <a:pt x="8" y="18"/>
                    <a:pt x="4" y="10"/>
                  </a:cubicBezTo>
                  <a:cubicBezTo>
                    <a:pt x="0" y="0"/>
                    <a:pt x="14" y="8"/>
                    <a:pt x="13" y="1"/>
                  </a:cubicBezTo>
                  <a:cubicBezTo>
                    <a:pt x="19" y="6"/>
                    <a:pt x="25" y="9"/>
                    <a:pt x="3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Freeform 99"/>
            <p:cNvSpPr>
              <a:spLocks noChangeArrowheads="1"/>
            </p:cNvSpPr>
            <p:nvPr/>
          </p:nvSpPr>
          <p:spPr bwMode="auto">
            <a:xfrm>
              <a:off x="6704703" y="2818153"/>
              <a:ext cx="35722" cy="30721"/>
            </a:xfrm>
            <a:custGeom>
              <a:avLst/>
              <a:gdLst>
                <a:gd name="T0" fmla="*/ 10 w 21"/>
                <a:gd name="T1" fmla="*/ 0 h 18"/>
                <a:gd name="T2" fmla="*/ 21 w 21"/>
                <a:gd name="T3" fmla="*/ 12 h 18"/>
                <a:gd name="T4" fmla="*/ 7 w 21"/>
                <a:gd name="T5" fmla="*/ 18 h 18"/>
                <a:gd name="T6" fmla="*/ 4 w 21"/>
                <a:gd name="T7" fmla="*/ 3 h 18"/>
                <a:gd name="T8" fmla="*/ 10 w 2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0" y="0"/>
                  </a:moveTo>
                  <a:cubicBezTo>
                    <a:pt x="17" y="0"/>
                    <a:pt x="21" y="4"/>
                    <a:pt x="21" y="12"/>
                  </a:cubicBezTo>
                  <a:cubicBezTo>
                    <a:pt x="14" y="11"/>
                    <a:pt x="7" y="11"/>
                    <a:pt x="7" y="18"/>
                  </a:cubicBezTo>
                  <a:cubicBezTo>
                    <a:pt x="0" y="18"/>
                    <a:pt x="5" y="7"/>
                    <a:pt x="4" y="3"/>
                  </a:cubicBezTo>
                  <a:cubicBezTo>
                    <a:pt x="7" y="4"/>
                    <a:pt x="9" y="2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Freeform 100"/>
            <p:cNvSpPr>
              <a:spLocks noChangeArrowheads="1"/>
            </p:cNvSpPr>
            <p:nvPr/>
          </p:nvSpPr>
          <p:spPr bwMode="auto">
            <a:xfrm>
              <a:off x="3552593" y="2836729"/>
              <a:ext cx="35008" cy="25720"/>
            </a:xfrm>
            <a:custGeom>
              <a:avLst/>
              <a:gdLst>
                <a:gd name="T0" fmla="*/ 21 w 21"/>
                <a:gd name="T1" fmla="*/ 13 h 15"/>
                <a:gd name="T2" fmla="*/ 0 w 21"/>
                <a:gd name="T3" fmla="*/ 15 h 15"/>
                <a:gd name="T4" fmla="*/ 21 w 21"/>
                <a:gd name="T5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5">
                  <a:moveTo>
                    <a:pt x="21" y="13"/>
                  </a:moveTo>
                  <a:cubicBezTo>
                    <a:pt x="11" y="11"/>
                    <a:pt x="7" y="15"/>
                    <a:pt x="0" y="15"/>
                  </a:cubicBezTo>
                  <a:cubicBezTo>
                    <a:pt x="1" y="10"/>
                    <a:pt x="21" y="0"/>
                    <a:pt x="2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Freeform 101"/>
            <p:cNvSpPr>
              <a:spLocks noChangeArrowheads="1"/>
            </p:cNvSpPr>
            <p:nvPr/>
          </p:nvSpPr>
          <p:spPr bwMode="auto">
            <a:xfrm>
              <a:off x="4173441" y="2857448"/>
              <a:ext cx="62871" cy="38580"/>
            </a:xfrm>
            <a:custGeom>
              <a:avLst/>
              <a:gdLst>
                <a:gd name="T0" fmla="*/ 30 w 37"/>
                <a:gd name="T1" fmla="*/ 3 h 23"/>
                <a:gd name="T2" fmla="*/ 33 w 37"/>
                <a:gd name="T3" fmla="*/ 21 h 23"/>
                <a:gd name="T4" fmla="*/ 4 w 37"/>
                <a:gd name="T5" fmla="*/ 15 h 23"/>
                <a:gd name="T6" fmla="*/ 10 w 37"/>
                <a:gd name="T7" fmla="*/ 3 h 23"/>
                <a:gd name="T8" fmla="*/ 30 w 37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30" y="3"/>
                  </a:moveTo>
                  <a:cubicBezTo>
                    <a:pt x="34" y="7"/>
                    <a:pt x="37" y="18"/>
                    <a:pt x="33" y="21"/>
                  </a:cubicBezTo>
                  <a:cubicBezTo>
                    <a:pt x="22" y="21"/>
                    <a:pt x="8" y="23"/>
                    <a:pt x="4" y="15"/>
                  </a:cubicBezTo>
                  <a:cubicBezTo>
                    <a:pt x="0" y="6"/>
                    <a:pt x="14" y="13"/>
                    <a:pt x="10" y="3"/>
                  </a:cubicBezTo>
                  <a:cubicBezTo>
                    <a:pt x="18" y="0"/>
                    <a:pt x="30" y="8"/>
                    <a:pt x="3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Freeform 102"/>
            <p:cNvSpPr>
              <a:spLocks noChangeArrowheads="1"/>
            </p:cNvSpPr>
            <p:nvPr/>
          </p:nvSpPr>
          <p:spPr bwMode="auto">
            <a:xfrm>
              <a:off x="4152008" y="2961756"/>
              <a:ext cx="74302" cy="34293"/>
            </a:xfrm>
            <a:custGeom>
              <a:avLst/>
              <a:gdLst>
                <a:gd name="T0" fmla="*/ 40 w 44"/>
                <a:gd name="T1" fmla="*/ 9 h 20"/>
                <a:gd name="T2" fmla="*/ 29 w 44"/>
                <a:gd name="T3" fmla="*/ 15 h 20"/>
                <a:gd name="T4" fmla="*/ 17 w 44"/>
                <a:gd name="T5" fmla="*/ 18 h 20"/>
                <a:gd name="T6" fmla="*/ 5 w 44"/>
                <a:gd name="T7" fmla="*/ 15 h 20"/>
                <a:gd name="T8" fmla="*/ 8 w 44"/>
                <a:gd name="T9" fmla="*/ 6 h 20"/>
                <a:gd name="T10" fmla="*/ 17 w 44"/>
                <a:gd name="T11" fmla="*/ 0 h 20"/>
                <a:gd name="T12" fmla="*/ 40 w 44"/>
                <a:gd name="T13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0">
                  <a:moveTo>
                    <a:pt x="40" y="9"/>
                  </a:moveTo>
                  <a:cubicBezTo>
                    <a:pt x="44" y="18"/>
                    <a:pt x="33" y="14"/>
                    <a:pt x="29" y="15"/>
                  </a:cubicBezTo>
                  <a:cubicBezTo>
                    <a:pt x="28" y="15"/>
                    <a:pt x="19" y="20"/>
                    <a:pt x="17" y="18"/>
                  </a:cubicBezTo>
                  <a:cubicBezTo>
                    <a:pt x="15" y="15"/>
                    <a:pt x="9" y="17"/>
                    <a:pt x="5" y="15"/>
                  </a:cubicBezTo>
                  <a:cubicBezTo>
                    <a:pt x="0" y="7"/>
                    <a:pt x="18" y="9"/>
                    <a:pt x="8" y="6"/>
                  </a:cubicBezTo>
                  <a:cubicBezTo>
                    <a:pt x="9" y="2"/>
                    <a:pt x="17" y="5"/>
                    <a:pt x="17" y="0"/>
                  </a:cubicBezTo>
                  <a:cubicBezTo>
                    <a:pt x="25" y="3"/>
                    <a:pt x="35" y="4"/>
                    <a:pt x="4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Freeform 103"/>
            <p:cNvSpPr>
              <a:spLocks noChangeArrowheads="1"/>
            </p:cNvSpPr>
            <p:nvPr/>
          </p:nvSpPr>
          <p:spPr bwMode="auto">
            <a:xfrm>
              <a:off x="4153437" y="3016053"/>
              <a:ext cx="35722" cy="15003"/>
            </a:xfrm>
            <a:custGeom>
              <a:avLst/>
              <a:gdLst>
                <a:gd name="T0" fmla="*/ 16 w 21"/>
                <a:gd name="T1" fmla="*/ 9 h 9"/>
                <a:gd name="T2" fmla="*/ 4 w 21"/>
                <a:gd name="T3" fmla="*/ 9 h 9"/>
                <a:gd name="T4" fmla="*/ 16 w 21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9">
                  <a:moveTo>
                    <a:pt x="16" y="9"/>
                  </a:moveTo>
                  <a:cubicBezTo>
                    <a:pt x="10" y="4"/>
                    <a:pt x="12" y="9"/>
                    <a:pt x="4" y="9"/>
                  </a:cubicBezTo>
                  <a:cubicBezTo>
                    <a:pt x="0" y="0"/>
                    <a:pt x="21" y="0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Freeform 104"/>
            <p:cNvSpPr>
              <a:spLocks noChangeArrowheads="1"/>
            </p:cNvSpPr>
            <p:nvPr/>
          </p:nvSpPr>
          <p:spPr bwMode="auto">
            <a:xfrm>
              <a:off x="4041984" y="3038201"/>
              <a:ext cx="40723" cy="23577"/>
            </a:xfrm>
            <a:custGeom>
              <a:avLst/>
              <a:gdLst>
                <a:gd name="T0" fmla="*/ 21 w 24"/>
                <a:gd name="T1" fmla="*/ 2 h 14"/>
                <a:gd name="T2" fmla="*/ 24 w 24"/>
                <a:gd name="T3" fmla="*/ 8 h 14"/>
                <a:gd name="T4" fmla="*/ 12 w 24"/>
                <a:gd name="T5" fmla="*/ 11 h 14"/>
                <a:gd name="T6" fmla="*/ 0 w 24"/>
                <a:gd name="T7" fmla="*/ 11 h 14"/>
                <a:gd name="T8" fmla="*/ 21 w 2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21" y="2"/>
                  </a:moveTo>
                  <a:cubicBezTo>
                    <a:pt x="20" y="5"/>
                    <a:pt x="21" y="7"/>
                    <a:pt x="24" y="8"/>
                  </a:cubicBezTo>
                  <a:cubicBezTo>
                    <a:pt x="24" y="13"/>
                    <a:pt x="14" y="8"/>
                    <a:pt x="12" y="11"/>
                  </a:cubicBezTo>
                  <a:cubicBezTo>
                    <a:pt x="9" y="14"/>
                    <a:pt x="11" y="11"/>
                    <a:pt x="0" y="11"/>
                  </a:cubicBezTo>
                  <a:cubicBezTo>
                    <a:pt x="5" y="6"/>
                    <a:pt x="9" y="0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105"/>
            <p:cNvSpPr>
              <a:spLocks noChangeArrowheads="1"/>
            </p:cNvSpPr>
            <p:nvPr/>
          </p:nvSpPr>
          <p:spPr bwMode="auto">
            <a:xfrm>
              <a:off x="4116286" y="3061778"/>
              <a:ext cx="17147" cy="23577"/>
            </a:xfrm>
            <a:custGeom>
              <a:avLst/>
              <a:gdLst>
                <a:gd name="T0" fmla="*/ 3 w 10"/>
                <a:gd name="T1" fmla="*/ 0 h 14"/>
                <a:gd name="T2" fmla="*/ 9 w 10"/>
                <a:gd name="T3" fmla="*/ 11 h 14"/>
                <a:gd name="T4" fmla="*/ 3 w 10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4">
                  <a:moveTo>
                    <a:pt x="3" y="0"/>
                  </a:moveTo>
                  <a:cubicBezTo>
                    <a:pt x="8" y="0"/>
                    <a:pt x="10" y="5"/>
                    <a:pt x="9" y="11"/>
                  </a:cubicBezTo>
                  <a:cubicBezTo>
                    <a:pt x="0" y="14"/>
                    <a:pt x="4" y="5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Freeform 106"/>
            <p:cNvSpPr>
              <a:spLocks noChangeArrowheads="1"/>
            </p:cNvSpPr>
            <p:nvPr/>
          </p:nvSpPr>
          <p:spPr bwMode="auto">
            <a:xfrm>
              <a:off x="5530878" y="3267536"/>
              <a:ext cx="87876" cy="105023"/>
            </a:xfrm>
            <a:custGeom>
              <a:avLst/>
              <a:gdLst>
                <a:gd name="T0" fmla="*/ 20 w 52"/>
                <a:gd name="T1" fmla="*/ 0 h 62"/>
                <a:gd name="T2" fmla="*/ 23 w 52"/>
                <a:gd name="T3" fmla="*/ 3 h 62"/>
                <a:gd name="T4" fmla="*/ 43 w 52"/>
                <a:gd name="T5" fmla="*/ 3 h 62"/>
                <a:gd name="T6" fmla="*/ 52 w 52"/>
                <a:gd name="T7" fmla="*/ 9 h 62"/>
                <a:gd name="T8" fmla="*/ 49 w 52"/>
                <a:gd name="T9" fmla="*/ 15 h 62"/>
                <a:gd name="T10" fmla="*/ 43 w 52"/>
                <a:gd name="T11" fmla="*/ 18 h 62"/>
                <a:gd name="T12" fmla="*/ 49 w 52"/>
                <a:gd name="T13" fmla="*/ 33 h 62"/>
                <a:gd name="T14" fmla="*/ 46 w 52"/>
                <a:gd name="T15" fmla="*/ 47 h 62"/>
                <a:gd name="T16" fmla="*/ 31 w 52"/>
                <a:gd name="T17" fmla="*/ 47 h 62"/>
                <a:gd name="T18" fmla="*/ 28 w 52"/>
                <a:gd name="T19" fmla="*/ 56 h 62"/>
                <a:gd name="T20" fmla="*/ 23 w 52"/>
                <a:gd name="T21" fmla="*/ 62 h 62"/>
                <a:gd name="T22" fmla="*/ 5 w 52"/>
                <a:gd name="T23" fmla="*/ 62 h 62"/>
                <a:gd name="T24" fmla="*/ 11 w 52"/>
                <a:gd name="T25" fmla="*/ 44 h 62"/>
                <a:gd name="T26" fmla="*/ 11 w 52"/>
                <a:gd name="T27" fmla="*/ 33 h 62"/>
                <a:gd name="T28" fmla="*/ 5 w 52"/>
                <a:gd name="T29" fmla="*/ 18 h 62"/>
                <a:gd name="T30" fmla="*/ 17 w 52"/>
                <a:gd name="T31" fmla="*/ 21 h 62"/>
                <a:gd name="T32" fmla="*/ 20 w 52"/>
                <a:gd name="T3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2">
                  <a:moveTo>
                    <a:pt x="20" y="0"/>
                  </a:moveTo>
                  <a:cubicBezTo>
                    <a:pt x="22" y="0"/>
                    <a:pt x="22" y="2"/>
                    <a:pt x="23" y="3"/>
                  </a:cubicBezTo>
                  <a:cubicBezTo>
                    <a:pt x="23" y="8"/>
                    <a:pt x="35" y="0"/>
                    <a:pt x="43" y="3"/>
                  </a:cubicBezTo>
                  <a:cubicBezTo>
                    <a:pt x="44" y="7"/>
                    <a:pt x="47" y="9"/>
                    <a:pt x="52" y="9"/>
                  </a:cubicBezTo>
                  <a:cubicBezTo>
                    <a:pt x="52" y="13"/>
                    <a:pt x="51" y="14"/>
                    <a:pt x="49" y="15"/>
                  </a:cubicBezTo>
                  <a:cubicBezTo>
                    <a:pt x="49" y="18"/>
                    <a:pt x="45" y="17"/>
                    <a:pt x="43" y="18"/>
                  </a:cubicBezTo>
                  <a:cubicBezTo>
                    <a:pt x="43" y="26"/>
                    <a:pt x="49" y="26"/>
                    <a:pt x="49" y="33"/>
                  </a:cubicBezTo>
                  <a:cubicBezTo>
                    <a:pt x="49" y="37"/>
                    <a:pt x="45" y="41"/>
                    <a:pt x="46" y="47"/>
                  </a:cubicBezTo>
                  <a:cubicBezTo>
                    <a:pt x="41" y="47"/>
                    <a:pt x="36" y="47"/>
                    <a:pt x="31" y="47"/>
                  </a:cubicBezTo>
                  <a:cubicBezTo>
                    <a:pt x="27" y="47"/>
                    <a:pt x="30" y="53"/>
                    <a:pt x="28" y="56"/>
                  </a:cubicBezTo>
                  <a:cubicBezTo>
                    <a:pt x="27" y="58"/>
                    <a:pt x="20" y="56"/>
                    <a:pt x="23" y="62"/>
                  </a:cubicBezTo>
                  <a:cubicBezTo>
                    <a:pt x="17" y="62"/>
                    <a:pt x="11" y="62"/>
                    <a:pt x="5" y="62"/>
                  </a:cubicBezTo>
                  <a:cubicBezTo>
                    <a:pt x="7" y="56"/>
                    <a:pt x="0" y="42"/>
                    <a:pt x="11" y="44"/>
                  </a:cubicBezTo>
                  <a:cubicBezTo>
                    <a:pt x="11" y="36"/>
                    <a:pt x="6" y="38"/>
                    <a:pt x="11" y="33"/>
                  </a:cubicBezTo>
                  <a:cubicBezTo>
                    <a:pt x="13" y="24"/>
                    <a:pt x="3" y="27"/>
                    <a:pt x="5" y="18"/>
                  </a:cubicBezTo>
                  <a:cubicBezTo>
                    <a:pt x="11" y="17"/>
                    <a:pt x="13" y="20"/>
                    <a:pt x="17" y="21"/>
                  </a:cubicBezTo>
                  <a:cubicBezTo>
                    <a:pt x="23" y="20"/>
                    <a:pt x="18" y="7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Freeform 107"/>
            <p:cNvSpPr>
              <a:spLocks noChangeArrowheads="1"/>
            </p:cNvSpPr>
            <p:nvPr/>
          </p:nvSpPr>
          <p:spPr bwMode="auto">
            <a:xfrm>
              <a:off x="2415919" y="3272537"/>
              <a:ext cx="27149" cy="23577"/>
            </a:xfrm>
            <a:custGeom>
              <a:avLst/>
              <a:gdLst>
                <a:gd name="T0" fmla="*/ 15 w 16"/>
                <a:gd name="T1" fmla="*/ 0 h 14"/>
                <a:gd name="T2" fmla="*/ 12 w 16"/>
                <a:gd name="T3" fmla="*/ 6 h 14"/>
                <a:gd name="T4" fmla="*/ 0 w 16"/>
                <a:gd name="T5" fmla="*/ 9 h 14"/>
                <a:gd name="T6" fmla="*/ 15 w 1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4">
                  <a:moveTo>
                    <a:pt x="15" y="0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8" y="11"/>
                    <a:pt x="6" y="14"/>
                    <a:pt x="0" y="9"/>
                  </a:cubicBezTo>
                  <a:cubicBezTo>
                    <a:pt x="2" y="3"/>
                    <a:pt x="8" y="1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Freeform 108"/>
            <p:cNvSpPr>
              <a:spLocks noChangeArrowheads="1"/>
            </p:cNvSpPr>
            <p:nvPr/>
          </p:nvSpPr>
          <p:spPr bwMode="auto">
            <a:xfrm>
              <a:off x="3061058" y="3293256"/>
              <a:ext cx="32150" cy="48582"/>
            </a:xfrm>
            <a:custGeom>
              <a:avLst/>
              <a:gdLst>
                <a:gd name="T0" fmla="*/ 5 w 19"/>
                <a:gd name="T1" fmla="*/ 0 h 29"/>
                <a:gd name="T2" fmla="*/ 19 w 19"/>
                <a:gd name="T3" fmla="*/ 21 h 29"/>
                <a:gd name="T4" fmla="*/ 7 w 19"/>
                <a:gd name="T5" fmla="*/ 15 h 29"/>
                <a:gd name="T6" fmla="*/ 5 w 1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9">
                  <a:moveTo>
                    <a:pt x="5" y="0"/>
                  </a:moveTo>
                  <a:cubicBezTo>
                    <a:pt x="10" y="6"/>
                    <a:pt x="11" y="17"/>
                    <a:pt x="19" y="21"/>
                  </a:cubicBezTo>
                  <a:cubicBezTo>
                    <a:pt x="16" y="29"/>
                    <a:pt x="7" y="19"/>
                    <a:pt x="7" y="15"/>
                  </a:cubicBezTo>
                  <a:cubicBezTo>
                    <a:pt x="0" y="14"/>
                    <a:pt x="1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Freeform 109"/>
            <p:cNvSpPr>
              <a:spLocks noChangeArrowheads="1"/>
            </p:cNvSpPr>
            <p:nvPr/>
          </p:nvSpPr>
          <p:spPr bwMode="auto">
            <a:xfrm>
              <a:off x="8592254" y="3272537"/>
              <a:ext cx="50725" cy="230050"/>
            </a:xfrm>
            <a:custGeom>
              <a:avLst/>
              <a:gdLst>
                <a:gd name="T0" fmla="*/ 10 w 30"/>
                <a:gd name="T1" fmla="*/ 15 h 136"/>
                <a:gd name="T2" fmla="*/ 15 w 30"/>
                <a:gd name="T3" fmla="*/ 35 h 136"/>
                <a:gd name="T4" fmla="*/ 18 w 30"/>
                <a:gd name="T5" fmla="*/ 47 h 136"/>
                <a:gd name="T6" fmla="*/ 18 w 30"/>
                <a:gd name="T7" fmla="*/ 56 h 136"/>
                <a:gd name="T8" fmla="*/ 21 w 30"/>
                <a:gd name="T9" fmla="*/ 79 h 136"/>
                <a:gd name="T10" fmla="*/ 30 w 30"/>
                <a:gd name="T11" fmla="*/ 91 h 136"/>
                <a:gd name="T12" fmla="*/ 18 w 30"/>
                <a:gd name="T13" fmla="*/ 94 h 136"/>
                <a:gd name="T14" fmla="*/ 18 w 30"/>
                <a:gd name="T15" fmla="*/ 115 h 136"/>
                <a:gd name="T16" fmla="*/ 13 w 30"/>
                <a:gd name="T17" fmla="*/ 115 h 136"/>
                <a:gd name="T18" fmla="*/ 18 w 30"/>
                <a:gd name="T19" fmla="*/ 135 h 136"/>
                <a:gd name="T20" fmla="*/ 4 w 30"/>
                <a:gd name="T21" fmla="*/ 132 h 136"/>
                <a:gd name="T22" fmla="*/ 7 w 30"/>
                <a:gd name="T23" fmla="*/ 115 h 136"/>
                <a:gd name="T24" fmla="*/ 1 w 30"/>
                <a:gd name="T25" fmla="*/ 106 h 136"/>
                <a:gd name="T26" fmla="*/ 7 w 30"/>
                <a:gd name="T27" fmla="*/ 71 h 136"/>
                <a:gd name="T28" fmla="*/ 1 w 30"/>
                <a:gd name="T29" fmla="*/ 56 h 136"/>
                <a:gd name="T30" fmla="*/ 1 w 30"/>
                <a:gd name="T31" fmla="*/ 35 h 136"/>
                <a:gd name="T32" fmla="*/ 10 w 30"/>
                <a:gd name="T33" fmla="*/ 27 h 136"/>
                <a:gd name="T34" fmla="*/ 13 w 30"/>
                <a:gd name="T35" fmla="*/ 18 h 136"/>
                <a:gd name="T36" fmla="*/ 10 w 30"/>
                <a:gd name="T37" fmla="*/ 1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136">
                  <a:moveTo>
                    <a:pt x="10" y="15"/>
                  </a:moveTo>
                  <a:cubicBezTo>
                    <a:pt x="22" y="0"/>
                    <a:pt x="11" y="32"/>
                    <a:pt x="15" y="35"/>
                  </a:cubicBezTo>
                  <a:cubicBezTo>
                    <a:pt x="20" y="39"/>
                    <a:pt x="12" y="40"/>
                    <a:pt x="18" y="47"/>
                  </a:cubicBezTo>
                  <a:cubicBezTo>
                    <a:pt x="23" y="52"/>
                    <a:pt x="18" y="51"/>
                    <a:pt x="18" y="56"/>
                  </a:cubicBezTo>
                  <a:cubicBezTo>
                    <a:pt x="18" y="59"/>
                    <a:pt x="24" y="68"/>
                    <a:pt x="21" y="79"/>
                  </a:cubicBezTo>
                  <a:cubicBezTo>
                    <a:pt x="21" y="87"/>
                    <a:pt x="26" y="89"/>
                    <a:pt x="30" y="91"/>
                  </a:cubicBezTo>
                  <a:cubicBezTo>
                    <a:pt x="29" y="98"/>
                    <a:pt x="22" y="98"/>
                    <a:pt x="18" y="94"/>
                  </a:cubicBezTo>
                  <a:cubicBezTo>
                    <a:pt x="17" y="102"/>
                    <a:pt x="18" y="115"/>
                    <a:pt x="18" y="115"/>
                  </a:cubicBezTo>
                  <a:cubicBezTo>
                    <a:pt x="18" y="115"/>
                    <a:pt x="13" y="114"/>
                    <a:pt x="13" y="115"/>
                  </a:cubicBezTo>
                  <a:cubicBezTo>
                    <a:pt x="13" y="121"/>
                    <a:pt x="21" y="123"/>
                    <a:pt x="18" y="135"/>
                  </a:cubicBezTo>
                  <a:cubicBezTo>
                    <a:pt x="9" y="132"/>
                    <a:pt x="11" y="136"/>
                    <a:pt x="4" y="132"/>
                  </a:cubicBezTo>
                  <a:cubicBezTo>
                    <a:pt x="9" y="124"/>
                    <a:pt x="2" y="123"/>
                    <a:pt x="7" y="115"/>
                  </a:cubicBezTo>
                  <a:cubicBezTo>
                    <a:pt x="7" y="110"/>
                    <a:pt x="5" y="107"/>
                    <a:pt x="1" y="106"/>
                  </a:cubicBezTo>
                  <a:cubicBezTo>
                    <a:pt x="3" y="99"/>
                    <a:pt x="9" y="86"/>
                    <a:pt x="7" y="71"/>
                  </a:cubicBezTo>
                  <a:cubicBezTo>
                    <a:pt x="6" y="65"/>
                    <a:pt x="1" y="61"/>
                    <a:pt x="1" y="56"/>
                  </a:cubicBezTo>
                  <a:cubicBezTo>
                    <a:pt x="0" y="48"/>
                    <a:pt x="8" y="41"/>
                    <a:pt x="1" y="35"/>
                  </a:cubicBezTo>
                  <a:cubicBezTo>
                    <a:pt x="2" y="31"/>
                    <a:pt x="5" y="28"/>
                    <a:pt x="10" y="27"/>
                  </a:cubicBezTo>
                  <a:cubicBezTo>
                    <a:pt x="9" y="23"/>
                    <a:pt x="9" y="18"/>
                    <a:pt x="13" y="18"/>
                  </a:cubicBezTo>
                  <a:cubicBezTo>
                    <a:pt x="13" y="15"/>
                    <a:pt x="11" y="15"/>
                    <a:pt x="1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Freeform 110"/>
            <p:cNvSpPr>
              <a:spLocks noChangeArrowheads="1"/>
            </p:cNvSpPr>
            <p:nvPr/>
          </p:nvSpPr>
          <p:spPr bwMode="auto">
            <a:xfrm>
              <a:off x="2377339" y="3296114"/>
              <a:ext cx="13574" cy="24291"/>
            </a:xfrm>
            <a:custGeom>
              <a:avLst/>
              <a:gdLst>
                <a:gd name="T0" fmla="*/ 3 w 8"/>
                <a:gd name="T1" fmla="*/ 1 h 14"/>
                <a:gd name="T2" fmla="*/ 0 w 8"/>
                <a:gd name="T3" fmla="*/ 10 h 14"/>
                <a:gd name="T4" fmla="*/ 0 w 8"/>
                <a:gd name="T5" fmla="*/ 4 h 14"/>
                <a:gd name="T6" fmla="*/ 3 w 8"/>
                <a:gd name="T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4">
                  <a:moveTo>
                    <a:pt x="3" y="1"/>
                  </a:moveTo>
                  <a:cubicBezTo>
                    <a:pt x="8" y="0"/>
                    <a:pt x="7" y="14"/>
                    <a:pt x="0" y="10"/>
                  </a:cubicBezTo>
                  <a:cubicBezTo>
                    <a:pt x="0" y="8"/>
                    <a:pt x="0" y="6"/>
                    <a:pt x="0" y="4"/>
                  </a:cubicBezTo>
                  <a:cubicBezTo>
                    <a:pt x="2" y="4"/>
                    <a:pt x="3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Freeform 111"/>
            <p:cNvSpPr>
              <a:spLocks noChangeArrowheads="1"/>
            </p:cNvSpPr>
            <p:nvPr/>
          </p:nvSpPr>
          <p:spPr bwMode="auto">
            <a:xfrm>
              <a:off x="4536377" y="3377560"/>
              <a:ext cx="147175" cy="125027"/>
            </a:xfrm>
            <a:custGeom>
              <a:avLst/>
              <a:gdLst>
                <a:gd name="T0" fmla="*/ 38 w 87"/>
                <a:gd name="T1" fmla="*/ 0 h 74"/>
                <a:gd name="T2" fmla="*/ 47 w 87"/>
                <a:gd name="T3" fmla="*/ 6 h 74"/>
                <a:gd name="T4" fmla="*/ 44 w 87"/>
                <a:gd name="T5" fmla="*/ 17 h 74"/>
                <a:gd name="T6" fmla="*/ 55 w 87"/>
                <a:gd name="T7" fmla="*/ 23 h 74"/>
                <a:gd name="T8" fmla="*/ 73 w 87"/>
                <a:gd name="T9" fmla="*/ 29 h 74"/>
                <a:gd name="T10" fmla="*/ 70 w 87"/>
                <a:gd name="T11" fmla="*/ 41 h 74"/>
                <a:gd name="T12" fmla="*/ 79 w 87"/>
                <a:gd name="T13" fmla="*/ 44 h 74"/>
                <a:gd name="T14" fmla="*/ 85 w 87"/>
                <a:gd name="T15" fmla="*/ 53 h 74"/>
                <a:gd name="T16" fmla="*/ 79 w 87"/>
                <a:gd name="T17" fmla="*/ 67 h 74"/>
                <a:gd name="T18" fmla="*/ 76 w 87"/>
                <a:gd name="T19" fmla="*/ 61 h 74"/>
                <a:gd name="T20" fmla="*/ 58 w 87"/>
                <a:gd name="T21" fmla="*/ 61 h 74"/>
                <a:gd name="T22" fmla="*/ 47 w 87"/>
                <a:gd name="T23" fmla="*/ 73 h 74"/>
                <a:gd name="T24" fmla="*/ 41 w 87"/>
                <a:gd name="T25" fmla="*/ 64 h 74"/>
                <a:gd name="T26" fmla="*/ 32 w 87"/>
                <a:gd name="T27" fmla="*/ 61 h 74"/>
                <a:gd name="T28" fmla="*/ 20 w 87"/>
                <a:gd name="T29" fmla="*/ 53 h 74"/>
                <a:gd name="T30" fmla="*/ 0 w 87"/>
                <a:gd name="T31" fmla="*/ 55 h 74"/>
                <a:gd name="T32" fmla="*/ 3 w 87"/>
                <a:gd name="T33" fmla="*/ 44 h 74"/>
                <a:gd name="T34" fmla="*/ 14 w 87"/>
                <a:gd name="T35" fmla="*/ 38 h 74"/>
                <a:gd name="T36" fmla="*/ 20 w 87"/>
                <a:gd name="T37" fmla="*/ 26 h 74"/>
                <a:gd name="T38" fmla="*/ 23 w 87"/>
                <a:gd name="T39" fmla="*/ 12 h 74"/>
                <a:gd name="T40" fmla="*/ 29 w 87"/>
                <a:gd name="T41" fmla="*/ 12 h 74"/>
                <a:gd name="T42" fmla="*/ 29 w 87"/>
                <a:gd name="T43" fmla="*/ 6 h 74"/>
                <a:gd name="T44" fmla="*/ 38 w 87"/>
                <a:gd name="T4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74">
                  <a:moveTo>
                    <a:pt x="38" y="0"/>
                  </a:moveTo>
                  <a:cubicBezTo>
                    <a:pt x="42" y="1"/>
                    <a:pt x="43" y="5"/>
                    <a:pt x="47" y="6"/>
                  </a:cubicBezTo>
                  <a:cubicBezTo>
                    <a:pt x="45" y="12"/>
                    <a:pt x="38" y="11"/>
                    <a:pt x="44" y="17"/>
                  </a:cubicBezTo>
                  <a:cubicBezTo>
                    <a:pt x="42" y="24"/>
                    <a:pt x="51" y="21"/>
                    <a:pt x="55" y="23"/>
                  </a:cubicBezTo>
                  <a:cubicBezTo>
                    <a:pt x="58" y="25"/>
                    <a:pt x="61" y="33"/>
                    <a:pt x="73" y="29"/>
                  </a:cubicBezTo>
                  <a:cubicBezTo>
                    <a:pt x="73" y="36"/>
                    <a:pt x="79" y="38"/>
                    <a:pt x="70" y="41"/>
                  </a:cubicBezTo>
                  <a:cubicBezTo>
                    <a:pt x="70" y="45"/>
                    <a:pt x="77" y="42"/>
                    <a:pt x="79" y="44"/>
                  </a:cubicBezTo>
                  <a:cubicBezTo>
                    <a:pt x="81" y="46"/>
                    <a:pt x="77" y="56"/>
                    <a:pt x="85" y="53"/>
                  </a:cubicBezTo>
                  <a:cubicBezTo>
                    <a:pt x="87" y="62"/>
                    <a:pt x="77" y="58"/>
                    <a:pt x="79" y="67"/>
                  </a:cubicBezTo>
                  <a:cubicBezTo>
                    <a:pt x="76" y="67"/>
                    <a:pt x="77" y="64"/>
                    <a:pt x="76" y="61"/>
                  </a:cubicBezTo>
                  <a:cubicBezTo>
                    <a:pt x="65" y="62"/>
                    <a:pt x="68" y="65"/>
                    <a:pt x="58" y="61"/>
                  </a:cubicBezTo>
                  <a:cubicBezTo>
                    <a:pt x="55" y="66"/>
                    <a:pt x="46" y="65"/>
                    <a:pt x="47" y="73"/>
                  </a:cubicBezTo>
                  <a:cubicBezTo>
                    <a:pt x="41" y="74"/>
                    <a:pt x="43" y="67"/>
                    <a:pt x="41" y="64"/>
                  </a:cubicBezTo>
                  <a:cubicBezTo>
                    <a:pt x="39" y="62"/>
                    <a:pt x="34" y="63"/>
                    <a:pt x="32" y="61"/>
                  </a:cubicBezTo>
                  <a:cubicBezTo>
                    <a:pt x="29" y="59"/>
                    <a:pt x="27" y="54"/>
                    <a:pt x="20" y="53"/>
                  </a:cubicBezTo>
                  <a:cubicBezTo>
                    <a:pt x="11" y="51"/>
                    <a:pt x="10" y="58"/>
                    <a:pt x="0" y="55"/>
                  </a:cubicBezTo>
                  <a:cubicBezTo>
                    <a:pt x="2" y="53"/>
                    <a:pt x="3" y="49"/>
                    <a:pt x="3" y="44"/>
                  </a:cubicBezTo>
                  <a:cubicBezTo>
                    <a:pt x="12" y="47"/>
                    <a:pt x="5" y="34"/>
                    <a:pt x="14" y="38"/>
                  </a:cubicBezTo>
                  <a:cubicBezTo>
                    <a:pt x="10" y="31"/>
                    <a:pt x="19" y="30"/>
                    <a:pt x="20" y="26"/>
                  </a:cubicBezTo>
                  <a:cubicBezTo>
                    <a:pt x="22" y="22"/>
                    <a:pt x="20" y="16"/>
                    <a:pt x="23" y="12"/>
                  </a:cubicBezTo>
                  <a:cubicBezTo>
                    <a:pt x="24" y="11"/>
                    <a:pt x="28" y="12"/>
                    <a:pt x="29" y="12"/>
                  </a:cubicBezTo>
                  <a:cubicBezTo>
                    <a:pt x="30" y="11"/>
                    <a:pt x="28" y="6"/>
                    <a:pt x="29" y="6"/>
                  </a:cubicBezTo>
                  <a:cubicBezTo>
                    <a:pt x="32" y="3"/>
                    <a:pt x="38" y="5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Freeform 112"/>
            <p:cNvSpPr>
              <a:spLocks noChangeArrowheads="1"/>
            </p:cNvSpPr>
            <p:nvPr/>
          </p:nvSpPr>
          <p:spPr bwMode="auto">
            <a:xfrm>
              <a:off x="4457074" y="3416140"/>
              <a:ext cx="35722" cy="32150"/>
            </a:xfrm>
            <a:custGeom>
              <a:avLst/>
              <a:gdLst>
                <a:gd name="T0" fmla="*/ 0 w 21"/>
                <a:gd name="T1" fmla="*/ 0 h 19"/>
                <a:gd name="T2" fmla="*/ 21 w 21"/>
                <a:gd name="T3" fmla="*/ 9 h 19"/>
                <a:gd name="T4" fmla="*/ 0 w 21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0" y="0"/>
                  </a:moveTo>
                  <a:cubicBezTo>
                    <a:pt x="11" y="0"/>
                    <a:pt x="11" y="9"/>
                    <a:pt x="21" y="9"/>
                  </a:cubicBezTo>
                  <a:cubicBezTo>
                    <a:pt x="18" y="19"/>
                    <a:pt x="0" y="1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Freeform 113"/>
            <p:cNvSpPr>
              <a:spLocks noChangeArrowheads="1"/>
            </p:cNvSpPr>
            <p:nvPr/>
          </p:nvSpPr>
          <p:spPr bwMode="auto">
            <a:xfrm>
              <a:off x="8573679" y="3539738"/>
              <a:ext cx="105023" cy="74302"/>
            </a:xfrm>
            <a:custGeom>
              <a:avLst/>
              <a:gdLst>
                <a:gd name="T0" fmla="*/ 18 w 62"/>
                <a:gd name="T1" fmla="*/ 0 h 44"/>
                <a:gd name="T2" fmla="*/ 21 w 62"/>
                <a:gd name="T3" fmla="*/ 3 h 44"/>
                <a:gd name="T4" fmla="*/ 32 w 62"/>
                <a:gd name="T5" fmla="*/ 15 h 44"/>
                <a:gd name="T6" fmla="*/ 62 w 62"/>
                <a:gd name="T7" fmla="*/ 12 h 44"/>
                <a:gd name="T8" fmla="*/ 50 w 62"/>
                <a:gd name="T9" fmla="*/ 30 h 44"/>
                <a:gd name="T10" fmla="*/ 41 w 62"/>
                <a:gd name="T11" fmla="*/ 27 h 44"/>
                <a:gd name="T12" fmla="*/ 29 w 62"/>
                <a:gd name="T13" fmla="*/ 33 h 44"/>
                <a:gd name="T14" fmla="*/ 26 w 62"/>
                <a:gd name="T15" fmla="*/ 41 h 44"/>
                <a:gd name="T16" fmla="*/ 12 w 62"/>
                <a:gd name="T17" fmla="*/ 36 h 44"/>
                <a:gd name="T18" fmla="*/ 18 w 62"/>
                <a:gd name="T1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44">
                  <a:moveTo>
                    <a:pt x="18" y="0"/>
                  </a:moveTo>
                  <a:cubicBezTo>
                    <a:pt x="20" y="0"/>
                    <a:pt x="20" y="2"/>
                    <a:pt x="21" y="3"/>
                  </a:cubicBezTo>
                  <a:cubicBezTo>
                    <a:pt x="21" y="11"/>
                    <a:pt x="32" y="8"/>
                    <a:pt x="32" y="15"/>
                  </a:cubicBezTo>
                  <a:cubicBezTo>
                    <a:pt x="42" y="12"/>
                    <a:pt x="50" y="17"/>
                    <a:pt x="62" y="12"/>
                  </a:cubicBezTo>
                  <a:cubicBezTo>
                    <a:pt x="61" y="21"/>
                    <a:pt x="51" y="21"/>
                    <a:pt x="50" y="30"/>
                  </a:cubicBezTo>
                  <a:cubicBezTo>
                    <a:pt x="45" y="31"/>
                    <a:pt x="45" y="27"/>
                    <a:pt x="41" y="27"/>
                  </a:cubicBezTo>
                  <a:cubicBezTo>
                    <a:pt x="35" y="25"/>
                    <a:pt x="31" y="40"/>
                    <a:pt x="29" y="33"/>
                  </a:cubicBezTo>
                  <a:cubicBezTo>
                    <a:pt x="26" y="33"/>
                    <a:pt x="27" y="38"/>
                    <a:pt x="26" y="41"/>
                  </a:cubicBezTo>
                  <a:cubicBezTo>
                    <a:pt x="18" y="44"/>
                    <a:pt x="18" y="25"/>
                    <a:pt x="12" y="36"/>
                  </a:cubicBezTo>
                  <a:cubicBezTo>
                    <a:pt x="0" y="27"/>
                    <a:pt x="9" y="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" name="Freeform 114"/>
            <p:cNvSpPr>
              <a:spLocks noChangeArrowheads="1"/>
            </p:cNvSpPr>
            <p:nvPr/>
          </p:nvSpPr>
          <p:spPr bwMode="auto">
            <a:xfrm>
              <a:off x="8391496" y="3627614"/>
              <a:ext cx="200758" cy="175752"/>
            </a:xfrm>
            <a:custGeom>
              <a:avLst/>
              <a:gdLst>
                <a:gd name="T0" fmla="*/ 105 w 119"/>
                <a:gd name="T1" fmla="*/ 1 h 104"/>
                <a:gd name="T2" fmla="*/ 114 w 119"/>
                <a:gd name="T3" fmla="*/ 4 h 104"/>
                <a:gd name="T4" fmla="*/ 114 w 119"/>
                <a:gd name="T5" fmla="*/ 48 h 104"/>
                <a:gd name="T6" fmla="*/ 111 w 119"/>
                <a:gd name="T7" fmla="*/ 42 h 104"/>
                <a:gd name="T8" fmla="*/ 111 w 119"/>
                <a:gd name="T9" fmla="*/ 60 h 104"/>
                <a:gd name="T10" fmla="*/ 105 w 119"/>
                <a:gd name="T11" fmla="*/ 57 h 104"/>
                <a:gd name="T12" fmla="*/ 105 w 119"/>
                <a:gd name="T13" fmla="*/ 86 h 104"/>
                <a:gd name="T14" fmla="*/ 99 w 119"/>
                <a:gd name="T15" fmla="*/ 83 h 104"/>
                <a:gd name="T16" fmla="*/ 91 w 119"/>
                <a:gd name="T17" fmla="*/ 89 h 104"/>
                <a:gd name="T18" fmla="*/ 85 w 119"/>
                <a:gd name="T19" fmla="*/ 86 h 104"/>
                <a:gd name="T20" fmla="*/ 73 w 119"/>
                <a:gd name="T21" fmla="*/ 89 h 104"/>
                <a:gd name="T22" fmla="*/ 58 w 119"/>
                <a:gd name="T23" fmla="*/ 92 h 104"/>
                <a:gd name="T24" fmla="*/ 53 w 119"/>
                <a:gd name="T25" fmla="*/ 104 h 104"/>
                <a:gd name="T26" fmla="*/ 41 w 119"/>
                <a:gd name="T27" fmla="*/ 89 h 104"/>
                <a:gd name="T28" fmla="*/ 35 w 119"/>
                <a:gd name="T29" fmla="*/ 95 h 104"/>
                <a:gd name="T30" fmla="*/ 29 w 119"/>
                <a:gd name="T31" fmla="*/ 92 h 104"/>
                <a:gd name="T32" fmla="*/ 0 w 119"/>
                <a:gd name="T33" fmla="*/ 98 h 104"/>
                <a:gd name="T34" fmla="*/ 3 w 119"/>
                <a:gd name="T35" fmla="*/ 86 h 104"/>
                <a:gd name="T36" fmla="*/ 9 w 119"/>
                <a:gd name="T37" fmla="*/ 89 h 104"/>
                <a:gd name="T38" fmla="*/ 12 w 119"/>
                <a:gd name="T39" fmla="*/ 83 h 104"/>
                <a:gd name="T40" fmla="*/ 53 w 119"/>
                <a:gd name="T41" fmla="*/ 80 h 104"/>
                <a:gd name="T42" fmla="*/ 58 w 119"/>
                <a:gd name="T43" fmla="*/ 60 h 104"/>
                <a:gd name="T44" fmla="*/ 64 w 119"/>
                <a:gd name="T45" fmla="*/ 54 h 104"/>
                <a:gd name="T46" fmla="*/ 82 w 119"/>
                <a:gd name="T47" fmla="*/ 57 h 104"/>
                <a:gd name="T48" fmla="*/ 82 w 119"/>
                <a:gd name="T49" fmla="*/ 45 h 104"/>
                <a:gd name="T50" fmla="*/ 85 w 119"/>
                <a:gd name="T51" fmla="*/ 51 h 104"/>
                <a:gd name="T52" fmla="*/ 88 w 119"/>
                <a:gd name="T53" fmla="*/ 36 h 104"/>
                <a:gd name="T54" fmla="*/ 96 w 119"/>
                <a:gd name="T55" fmla="*/ 13 h 104"/>
                <a:gd name="T56" fmla="*/ 105 w 119"/>
                <a:gd name="T57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9" h="104">
                  <a:moveTo>
                    <a:pt x="105" y="1"/>
                  </a:moveTo>
                  <a:cubicBezTo>
                    <a:pt x="110" y="0"/>
                    <a:pt x="110" y="4"/>
                    <a:pt x="114" y="4"/>
                  </a:cubicBezTo>
                  <a:cubicBezTo>
                    <a:pt x="114" y="25"/>
                    <a:pt x="119" y="36"/>
                    <a:pt x="114" y="48"/>
                  </a:cubicBezTo>
                  <a:cubicBezTo>
                    <a:pt x="111" y="48"/>
                    <a:pt x="112" y="44"/>
                    <a:pt x="111" y="42"/>
                  </a:cubicBezTo>
                  <a:cubicBezTo>
                    <a:pt x="103" y="45"/>
                    <a:pt x="112" y="55"/>
                    <a:pt x="111" y="60"/>
                  </a:cubicBezTo>
                  <a:cubicBezTo>
                    <a:pt x="109" y="59"/>
                    <a:pt x="108" y="57"/>
                    <a:pt x="105" y="57"/>
                  </a:cubicBezTo>
                  <a:cubicBezTo>
                    <a:pt x="105" y="66"/>
                    <a:pt x="105" y="76"/>
                    <a:pt x="105" y="86"/>
                  </a:cubicBezTo>
                  <a:cubicBezTo>
                    <a:pt x="103" y="85"/>
                    <a:pt x="102" y="83"/>
                    <a:pt x="99" y="83"/>
                  </a:cubicBezTo>
                  <a:cubicBezTo>
                    <a:pt x="94" y="81"/>
                    <a:pt x="93" y="88"/>
                    <a:pt x="91" y="89"/>
                  </a:cubicBezTo>
                  <a:cubicBezTo>
                    <a:pt x="89" y="89"/>
                    <a:pt x="87" y="86"/>
                    <a:pt x="85" y="86"/>
                  </a:cubicBezTo>
                  <a:cubicBezTo>
                    <a:pt x="84" y="86"/>
                    <a:pt x="76" y="88"/>
                    <a:pt x="73" y="89"/>
                  </a:cubicBezTo>
                  <a:cubicBezTo>
                    <a:pt x="72" y="89"/>
                    <a:pt x="66" y="94"/>
                    <a:pt x="58" y="92"/>
                  </a:cubicBezTo>
                  <a:cubicBezTo>
                    <a:pt x="53" y="92"/>
                    <a:pt x="57" y="102"/>
                    <a:pt x="53" y="104"/>
                  </a:cubicBezTo>
                  <a:cubicBezTo>
                    <a:pt x="46" y="101"/>
                    <a:pt x="41" y="98"/>
                    <a:pt x="41" y="89"/>
                  </a:cubicBezTo>
                  <a:cubicBezTo>
                    <a:pt x="35" y="85"/>
                    <a:pt x="36" y="94"/>
                    <a:pt x="35" y="95"/>
                  </a:cubicBezTo>
                  <a:cubicBezTo>
                    <a:pt x="31" y="96"/>
                    <a:pt x="30" y="92"/>
                    <a:pt x="29" y="92"/>
                  </a:cubicBezTo>
                  <a:cubicBezTo>
                    <a:pt x="19" y="93"/>
                    <a:pt x="8" y="103"/>
                    <a:pt x="0" y="98"/>
                  </a:cubicBezTo>
                  <a:cubicBezTo>
                    <a:pt x="2" y="95"/>
                    <a:pt x="3" y="91"/>
                    <a:pt x="3" y="86"/>
                  </a:cubicBezTo>
                  <a:cubicBezTo>
                    <a:pt x="6" y="84"/>
                    <a:pt x="8" y="89"/>
                    <a:pt x="9" y="89"/>
                  </a:cubicBezTo>
                  <a:cubicBezTo>
                    <a:pt x="11" y="89"/>
                    <a:pt x="10" y="83"/>
                    <a:pt x="12" y="83"/>
                  </a:cubicBezTo>
                  <a:cubicBezTo>
                    <a:pt x="22" y="81"/>
                    <a:pt x="41" y="85"/>
                    <a:pt x="53" y="80"/>
                  </a:cubicBezTo>
                  <a:cubicBezTo>
                    <a:pt x="48" y="67"/>
                    <a:pt x="61" y="71"/>
                    <a:pt x="58" y="60"/>
                  </a:cubicBezTo>
                  <a:cubicBezTo>
                    <a:pt x="64" y="64"/>
                    <a:pt x="65" y="62"/>
                    <a:pt x="64" y="54"/>
                  </a:cubicBezTo>
                  <a:cubicBezTo>
                    <a:pt x="70" y="61"/>
                    <a:pt x="76" y="50"/>
                    <a:pt x="82" y="57"/>
                  </a:cubicBezTo>
                  <a:cubicBezTo>
                    <a:pt x="83" y="55"/>
                    <a:pt x="80" y="46"/>
                    <a:pt x="82" y="45"/>
                  </a:cubicBezTo>
                  <a:cubicBezTo>
                    <a:pt x="84" y="43"/>
                    <a:pt x="84" y="51"/>
                    <a:pt x="85" y="51"/>
                  </a:cubicBezTo>
                  <a:cubicBezTo>
                    <a:pt x="87" y="52"/>
                    <a:pt x="94" y="49"/>
                    <a:pt x="88" y="36"/>
                  </a:cubicBezTo>
                  <a:cubicBezTo>
                    <a:pt x="98" y="34"/>
                    <a:pt x="93" y="20"/>
                    <a:pt x="96" y="13"/>
                  </a:cubicBezTo>
                  <a:cubicBezTo>
                    <a:pt x="99" y="8"/>
                    <a:pt x="109" y="8"/>
                    <a:pt x="10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Freeform 115"/>
            <p:cNvSpPr>
              <a:spLocks noChangeArrowheads="1"/>
            </p:cNvSpPr>
            <p:nvPr/>
          </p:nvSpPr>
          <p:spPr bwMode="auto">
            <a:xfrm>
              <a:off x="5907388" y="3639760"/>
              <a:ext cx="35722" cy="40009"/>
            </a:xfrm>
            <a:custGeom>
              <a:avLst/>
              <a:gdLst>
                <a:gd name="T0" fmla="*/ 7 w 21"/>
                <a:gd name="T1" fmla="*/ 0 h 24"/>
                <a:gd name="T2" fmla="*/ 2 w 21"/>
                <a:gd name="T3" fmla="*/ 20 h 24"/>
                <a:gd name="T4" fmla="*/ 7 w 2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4">
                  <a:moveTo>
                    <a:pt x="7" y="0"/>
                  </a:moveTo>
                  <a:cubicBezTo>
                    <a:pt x="21" y="0"/>
                    <a:pt x="16" y="24"/>
                    <a:pt x="2" y="20"/>
                  </a:cubicBezTo>
                  <a:cubicBezTo>
                    <a:pt x="8" y="18"/>
                    <a:pt x="0" y="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Freeform 116"/>
            <p:cNvSpPr>
              <a:spLocks noChangeArrowheads="1"/>
            </p:cNvSpPr>
            <p:nvPr/>
          </p:nvSpPr>
          <p:spPr bwMode="auto">
            <a:xfrm>
              <a:off x="5993835" y="3695486"/>
              <a:ext cx="50725" cy="37151"/>
            </a:xfrm>
            <a:custGeom>
              <a:avLst/>
              <a:gdLst>
                <a:gd name="T0" fmla="*/ 24 w 30"/>
                <a:gd name="T1" fmla="*/ 5 h 22"/>
                <a:gd name="T2" fmla="*/ 30 w 30"/>
                <a:gd name="T3" fmla="*/ 20 h 22"/>
                <a:gd name="T4" fmla="*/ 15 w 30"/>
                <a:gd name="T5" fmla="*/ 20 h 22"/>
                <a:gd name="T6" fmla="*/ 15 w 30"/>
                <a:gd name="T7" fmla="*/ 17 h 22"/>
                <a:gd name="T8" fmla="*/ 3 w 30"/>
                <a:gd name="T9" fmla="*/ 14 h 22"/>
                <a:gd name="T10" fmla="*/ 24 w 30"/>
                <a:gd name="T1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2">
                  <a:moveTo>
                    <a:pt x="24" y="5"/>
                  </a:moveTo>
                  <a:cubicBezTo>
                    <a:pt x="28" y="7"/>
                    <a:pt x="30" y="12"/>
                    <a:pt x="30" y="20"/>
                  </a:cubicBezTo>
                  <a:cubicBezTo>
                    <a:pt x="27" y="18"/>
                    <a:pt x="17" y="22"/>
                    <a:pt x="15" y="20"/>
                  </a:cubicBezTo>
                  <a:cubicBezTo>
                    <a:pt x="15" y="19"/>
                    <a:pt x="15" y="17"/>
                    <a:pt x="15" y="17"/>
                  </a:cubicBezTo>
                  <a:cubicBezTo>
                    <a:pt x="10" y="16"/>
                    <a:pt x="4" y="19"/>
                    <a:pt x="3" y="14"/>
                  </a:cubicBezTo>
                  <a:cubicBezTo>
                    <a:pt x="0" y="0"/>
                    <a:pt x="23" y="14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Freeform 117"/>
            <p:cNvSpPr>
              <a:spLocks noChangeArrowheads="1"/>
            </p:cNvSpPr>
            <p:nvPr/>
          </p:nvSpPr>
          <p:spPr bwMode="auto">
            <a:xfrm>
              <a:off x="6392493" y="3766216"/>
              <a:ext cx="40009" cy="18575"/>
            </a:xfrm>
            <a:custGeom>
              <a:avLst/>
              <a:gdLst>
                <a:gd name="T0" fmla="*/ 1 w 24"/>
                <a:gd name="T1" fmla="*/ 10 h 11"/>
                <a:gd name="T2" fmla="*/ 13 w 24"/>
                <a:gd name="T3" fmla="*/ 1 h 11"/>
                <a:gd name="T4" fmla="*/ 10 w 24"/>
                <a:gd name="T5" fmla="*/ 4 h 11"/>
                <a:gd name="T6" fmla="*/ 1 w 24"/>
                <a:gd name="T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1">
                  <a:moveTo>
                    <a:pt x="1" y="10"/>
                  </a:moveTo>
                  <a:cubicBezTo>
                    <a:pt x="0" y="2"/>
                    <a:pt x="5" y="0"/>
                    <a:pt x="13" y="1"/>
                  </a:cubicBezTo>
                  <a:cubicBezTo>
                    <a:pt x="24" y="0"/>
                    <a:pt x="17" y="6"/>
                    <a:pt x="10" y="4"/>
                  </a:cubicBezTo>
                  <a:cubicBezTo>
                    <a:pt x="7" y="6"/>
                    <a:pt x="7" y="11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Freeform 118"/>
            <p:cNvSpPr>
              <a:spLocks noChangeArrowheads="1"/>
            </p:cNvSpPr>
            <p:nvPr/>
          </p:nvSpPr>
          <p:spPr bwMode="auto">
            <a:xfrm>
              <a:off x="8410072" y="3796222"/>
              <a:ext cx="37151" cy="22148"/>
            </a:xfrm>
            <a:custGeom>
              <a:avLst/>
              <a:gdLst>
                <a:gd name="T0" fmla="*/ 18 w 22"/>
                <a:gd name="T1" fmla="*/ 1 h 13"/>
                <a:gd name="T2" fmla="*/ 12 w 22"/>
                <a:gd name="T3" fmla="*/ 12 h 13"/>
                <a:gd name="T4" fmla="*/ 1 w 22"/>
                <a:gd name="T5" fmla="*/ 4 h 13"/>
                <a:gd name="T6" fmla="*/ 18 w 22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3">
                  <a:moveTo>
                    <a:pt x="18" y="1"/>
                  </a:moveTo>
                  <a:cubicBezTo>
                    <a:pt x="22" y="10"/>
                    <a:pt x="9" y="3"/>
                    <a:pt x="12" y="12"/>
                  </a:cubicBezTo>
                  <a:cubicBezTo>
                    <a:pt x="5" y="13"/>
                    <a:pt x="0" y="11"/>
                    <a:pt x="1" y="4"/>
                  </a:cubicBezTo>
                  <a:cubicBezTo>
                    <a:pt x="8" y="11"/>
                    <a:pt x="9" y="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6" name="Freeform 119"/>
            <p:cNvSpPr>
              <a:spLocks noChangeArrowheads="1"/>
            </p:cNvSpPr>
            <p:nvPr/>
          </p:nvSpPr>
          <p:spPr bwMode="auto">
            <a:xfrm>
              <a:off x="8345772" y="3798365"/>
              <a:ext cx="52154" cy="54297"/>
            </a:xfrm>
            <a:custGeom>
              <a:avLst/>
              <a:gdLst>
                <a:gd name="T0" fmla="*/ 27 w 31"/>
                <a:gd name="T1" fmla="*/ 5 h 32"/>
                <a:gd name="T2" fmla="*/ 27 w 31"/>
                <a:gd name="T3" fmla="*/ 26 h 32"/>
                <a:gd name="T4" fmla="*/ 9 w 31"/>
                <a:gd name="T5" fmla="*/ 29 h 32"/>
                <a:gd name="T6" fmla="*/ 0 w 31"/>
                <a:gd name="T7" fmla="*/ 17 h 32"/>
                <a:gd name="T8" fmla="*/ 27 w 31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5"/>
                  </a:moveTo>
                  <a:cubicBezTo>
                    <a:pt x="31" y="15"/>
                    <a:pt x="18" y="22"/>
                    <a:pt x="27" y="26"/>
                  </a:cubicBezTo>
                  <a:cubicBezTo>
                    <a:pt x="26" y="32"/>
                    <a:pt x="14" y="27"/>
                    <a:pt x="9" y="29"/>
                  </a:cubicBezTo>
                  <a:cubicBezTo>
                    <a:pt x="9" y="17"/>
                    <a:pt x="11" y="12"/>
                    <a:pt x="0" y="17"/>
                  </a:cubicBezTo>
                  <a:cubicBezTo>
                    <a:pt x="0" y="3"/>
                    <a:pt x="16" y="0"/>
                    <a:pt x="2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Freeform 120"/>
            <p:cNvSpPr>
              <a:spLocks noChangeArrowheads="1"/>
            </p:cNvSpPr>
            <p:nvPr/>
          </p:nvSpPr>
          <p:spPr bwMode="auto">
            <a:xfrm>
              <a:off x="8158589" y="3996265"/>
              <a:ext cx="33579" cy="48582"/>
            </a:xfrm>
            <a:custGeom>
              <a:avLst/>
              <a:gdLst>
                <a:gd name="T0" fmla="*/ 18 w 20"/>
                <a:gd name="T1" fmla="*/ 11 h 29"/>
                <a:gd name="T2" fmla="*/ 12 w 20"/>
                <a:gd name="T3" fmla="*/ 29 h 29"/>
                <a:gd name="T4" fmla="*/ 0 w 20"/>
                <a:gd name="T5" fmla="*/ 29 h 29"/>
                <a:gd name="T6" fmla="*/ 3 w 20"/>
                <a:gd name="T7" fmla="*/ 8 h 29"/>
                <a:gd name="T8" fmla="*/ 18 w 20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9">
                  <a:moveTo>
                    <a:pt x="18" y="11"/>
                  </a:moveTo>
                  <a:cubicBezTo>
                    <a:pt x="18" y="20"/>
                    <a:pt x="8" y="17"/>
                    <a:pt x="12" y="29"/>
                  </a:cubicBezTo>
                  <a:cubicBezTo>
                    <a:pt x="8" y="29"/>
                    <a:pt x="4" y="29"/>
                    <a:pt x="0" y="29"/>
                  </a:cubicBezTo>
                  <a:cubicBezTo>
                    <a:pt x="1" y="24"/>
                    <a:pt x="11" y="13"/>
                    <a:pt x="3" y="8"/>
                  </a:cubicBezTo>
                  <a:cubicBezTo>
                    <a:pt x="6" y="2"/>
                    <a:pt x="20" y="0"/>
                    <a:pt x="1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8" name="Freeform 121"/>
            <p:cNvSpPr>
              <a:spLocks noChangeArrowheads="1"/>
            </p:cNvSpPr>
            <p:nvPr/>
          </p:nvSpPr>
          <p:spPr bwMode="auto">
            <a:xfrm>
              <a:off x="3508298" y="4017699"/>
              <a:ext cx="22148" cy="17147"/>
            </a:xfrm>
            <a:custGeom>
              <a:avLst/>
              <a:gdLst>
                <a:gd name="T0" fmla="*/ 0 w 13"/>
                <a:gd name="T1" fmla="*/ 4 h 10"/>
                <a:gd name="T2" fmla="*/ 12 w 13"/>
                <a:gd name="T3" fmla="*/ 1 h 10"/>
                <a:gd name="T4" fmla="*/ 9 w 13"/>
                <a:gd name="T5" fmla="*/ 10 h 10"/>
                <a:gd name="T6" fmla="*/ 3 w 13"/>
                <a:gd name="T7" fmla="*/ 10 h 10"/>
                <a:gd name="T8" fmla="*/ 0 w 13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4"/>
                  </a:moveTo>
                  <a:cubicBezTo>
                    <a:pt x="1" y="0"/>
                    <a:pt x="7" y="2"/>
                    <a:pt x="12" y="1"/>
                  </a:cubicBezTo>
                  <a:cubicBezTo>
                    <a:pt x="13" y="6"/>
                    <a:pt x="9" y="6"/>
                    <a:pt x="9" y="10"/>
                  </a:cubicBezTo>
                  <a:cubicBezTo>
                    <a:pt x="7" y="10"/>
                    <a:pt x="5" y="10"/>
                    <a:pt x="3" y="10"/>
                  </a:cubicBezTo>
                  <a:cubicBezTo>
                    <a:pt x="3" y="7"/>
                    <a:pt x="2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9" name="Freeform 122"/>
            <p:cNvSpPr>
              <a:spLocks noChangeArrowheads="1"/>
            </p:cNvSpPr>
            <p:nvPr/>
          </p:nvSpPr>
          <p:spPr bwMode="auto">
            <a:xfrm>
              <a:off x="4031982" y="4034845"/>
              <a:ext cx="202901" cy="77874"/>
            </a:xfrm>
            <a:custGeom>
              <a:avLst/>
              <a:gdLst>
                <a:gd name="T0" fmla="*/ 117 w 120"/>
                <a:gd name="T1" fmla="*/ 32 h 46"/>
                <a:gd name="T2" fmla="*/ 91 w 120"/>
                <a:gd name="T3" fmla="*/ 41 h 46"/>
                <a:gd name="T4" fmla="*/ 85 w 120"/>
                <a:gd name="T5" fmla="*/ 26 h 46"/>
                <a:gd name="T6" fmla="*/ 53 w 120"/>
                <a:gd name="T7" fmla="*/ 21 h 46"/>
                <a:gd name="T8" fmla="*/ 50 w 120"/>
                <a:gd name="T9" fmla="*/ 12 h 46"/>
                <a:gd name="T10" fmla="*/ 21 w 120"/>
                <a:gd name="T11" fmla="*/ 12 h 46"/>
                <a:gd name="T12" fmla="*/ 0 w 120"/>
                <a:gd name="T13" fmla="*/ 18 h 46"/>
                <a:gd name="T14" fmla="*/ 12 w 120"/>
                <a:gd name="T15" fmla="*/ 3 h 46"/>
                <a:gd name="T16" fmla="*/ 38 w 120"/>
                <a:gd name="T17" fmla="*/ 0 h 46"/>
                <a:gd name="T18" fmla="*/ 47 w 120"/>
                <a:gd name="T19" fmla="*/ 6 h 46"/>
                <a:gd name="T20" fmla="*/ 56 w 120"/>
                <a:gd name="T21" fmla="*/ 9 h 46"/>
                <a:gd name="T22" fmla="*/ 79 w 120"/>
                <a:gd name="T23" fmla="*/ 12 h 46"/>
                <a:gd name="T24" fmla="*/ 88 w 120"/>
                <a:gd name="T25" fmla="*/ 26 h 46"/>
                <a:gd name="T26" fmla="*/ 97 w 120"/>
                <a:gd name="T27" fmla="*/ 29 h 46"/>
                <a:gd name="T28" fmla="*/ 117 w 120"/>
                <a:gd name="T29" fmla="*/ 3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46">
                  <a:moveTo>
                    <a:pt x="117" y="32"/>
                  </a:moveTo>
                  <a:cubicBezTo>
                    <a:pt x="120" y="46"/>
                    <a:pt x="93" y="32"/>
                    <a:pt x="91" y="41"/>
                  </a:cubicBezTo>
                  <a:cubicBezTo>
                    <a:pt x="85" y="40"/>
                    <a:pt x="90" y="28"/>
                    <a:pt x="85" y="26"/>
                  </a:cubicBezTo>
                  <a:cubicBezTo>
                    <a:pt x="75" y="24"/>
                    <a:pt x="64" y="23"/>
                    <a:pt x="53" y="21"/>
                  </a:cubicBezTo>
                  <a:cubicBezTo>
                    <a:pt x="51" y="18"/>
                    <a:pt x="50" y="16"/>
                    <a:pt x="50" y="12"/>
                  </a:cubicBezTo>
                  <a:cubicBezTo>
                    <a:pt x="39" y="13"/>
                    <a:pt x="30" y="10"/>
                    <a:pt x="21" y="12"/>
                  </a:cubicBezTo>
                  <a:cubicBezTo>
                    <a:pt x="14" y="13"/>
                    <a:pt x="8" y="21"/>
                    <a:pt x="0" y="18"/>
                  </a:cubicBezTo>
                  <a:cubicBezTo>
                    <a:pt x="1" y="9"/>
                    <a:pt x="13" y="13"/>
                    <a:pt x="12" y="3"/>
                  </a:cubicBezTo>
                  <a:cubicBezTo>
                    <a:pt x="20" y="1"/>
                    <a:pt x="35" y="7"/>
                    <a:pt x="38" y="0"/>
                  </a:cubicBezTo>
                  <a:cubicBezTo>
                    <a:pt x="51" y="2"/>
                    <a:pt x="34" y="3"/>
                    <a:pt x="47" y="6"/>
                  </a:cubicBezTo>
                  <a:cubicBezTo>
                    <a:pt x="47" y="6"/>
                    <a:pt x="56" y="9"/>
                    <a:pt x="56" y="9"/>
                  </a:cubicBezTo>
                  <a:cubicBezTo>
                    <a:pt x="58" y="12"/>
                    <a:pt x="68" y="13"/>
                    <a:pt x="79" y="12"/>
                  </a:cubicBezTo>
                  <a:cubicBezTo>
                    <a:pt x="76" y="22"/>
                    <a:pt x="94" y="13"/>
                    <a:pt x="88" y="26"/>
                  </a:cubicBezTo>
                  <a:cubicBezTo>
                    <a:pt x="92" y="23"/>
                    <a:pt x="95" y="23"/>
                    <a:pt x="97" y="29"/>
                  </a:cubicBezTo>
                  <a:cubicBezTo>
                    <a:pt x="103" y="31"/>
                    <a:pt x="116" y="26"/>
                    <a:pt x="1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0" name="Freeform 123"/>
            <p:cNvSpPr>
              <a:spLocks noChangeArrowheads="1"/>
            </p:cNvSpPr>
            <p:nvPr/>
          </p:nvSpPr>
          <p:spPr bwMode="auto">
            <a:xfrm>
              <a:off x="4269891" y="4104146"/>
              <a:ext cx="84304" cy="45724"/>
            </a:xfrm>
            <a:custGeom>
              <a:avLst/>
              <a:gdLst>
                <a:gd name="T0" fmla="*/ 3 w 50"/>
                <a:gd name="T1" fmla="*/ 0 h 27"/>
                <a:gd name="T2" fmla="*/ 26 w 50"/>
                <a:gd name="T3" fmla="*/ 3 h 27"/>
                <a:gd name="T4" fmla="*/ 38 w 50"/>
                <a:gd name="T5" fmla="*/ 6 h 27"/>
                <a:gd name="T6" fmla="*/ 50 w 50"/>
                <a:gd name="T7" fmla="*/ 12 h 27"/>
                <a:gd name="T8" fmla="*/ 9 w 50"/>
                <a:gd name="T9" fmla="*/ 18 h 27"/>
                <a:gd name="T10" fmla="*/ 14 w 50"/>
                <a:gd name="T11" fmla="*/ 15 h 27"/>
                <a:gd name="T12" fmla="*/ 3 w 50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7">
                  <a:moveTo>
                    <a:pt x="3" y="0"/>
                  </a:moveTo>
                  <a:cubicBezTo>
                    <a:pt x="8" y="4"/>
                    <a:pt x="18" y="1"/>
                    <a:pt x="26" y="3"/>
                  </a:cubicBezTo>
                  <a:cubicBezTo>
                    <a:pt x="27" y="3"/>
                    <a:pt x="35" y="14"/>
                    <a:pt x="38" y="6"/>
                  </a:cubicBezTo>
                  <a:cubicBezTo>
                    <a:pt x="42" y="7"/>
                    <a:pt x="40" y="15"/>
                    <a:pt x="50" y="12"/>
                  </a:cubicBezTo>
                  <a:cubicBezTo>
                    <a:pt x="48" y="27"/>
                    <a:pt x="18" y="20"/>
                    <a:pt x="9" y="18"/>
                  </a:cubicBezTo>
                  <a:cubicBezTo>
                    <a:pt x="7" y="15"/>
                    <a:pt x="14" y="15"/>
                    <a:pt x="14" y="15"/>
                  </a:cubicBezTo>
                  <a:cubicBezTo>
                    <a:pt x="15" y="10"/>
                    <a:pt x="0" y="1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1" name="Freeform 124"/>
            <p:cNvSpPr>
              <a:spLocks noChangeArrowheads="1"/>
            </p:cNvSpPr>
            <p:nvPr/>
          </p:nvSpPr>
          <p:spPr bwMode="auto">
            <a:xfrm>
              <a:off x="7925681" y="4109147"/>
              <a:ext cx="40009" cy="30721"/>
            </a:xfrm>
            <a:custGeom>
              <a:avLst/>
              <a:gdLst>
                <a:gd name="T0" fmla="*/ 21 w 24"/>
                <a:gd name="T1" fmla="*/ 0 h 18"/>
                <a:gd name="T2" fmla="*/ 15 w 24"/>
                <a:gd name="T3" fmla="*/ 18 h 18"/>
                <a:gd name="T4" fmla="*/ 1 w 24"/>
                <a:gd name="T5" fmla="*/ 6 h 18"/>
                <a:gd name="T6" fmla="*/ 7 w 24"/>
                <a:gd name="T7" fmla="*/ 0 h 18"/>
                <a:gd name="T8" fmla="*/ 21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21" y="0"/>
                  </a:moveTo>
                  <a:cubicBezTo>
                    <a:pt x="24" y="11"/>
                    <a:pt x="14" y="8"/>
                    <a:pt x="15" y="18"/>
                  </a:cubicBezTo>
                  <a:cubicBezTo>
                    <a:pt x="8" y="16"/>
                    <a:pt x="0" y="15"/>
                    <a:pt x="1" y="6"/>
                  </a:cubicBezTo>
                  <a:cubicBezTo>
                    <a:pt x="6" y="7"/>
                    <a:pt x="6" y="4"/>
                    <a:pt x="7" y="0"/>
                  </a:cubicBezTo>
                  <a:cubicBezTo>
                    <a:pt x="11" y="0"/>
                    <a:pt x="16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2" name="Freeform 125"/>
            <p:cNvSpPr>
              <a:spLocks noChangeArrowheads="1"/>
            </p:cNvSpPr>
            <p:nvPr/>
          </p:nvSpPr>
          <p:spPr bwMode="auto">
            <a:xfrm>
              <a:off x="4239884" y="4119149"/>
              <a:ext cx="31435" cy="25720"/>
            </a:xfrm>
            <a:custGeom>
              <a:avLst/>
              <a:gdLst>
                <a:gd name="T0" fmla="*/ 15 w 19"/>
                <a:gd name="T1" fmla="*/ 15 h 15"/>
                <a:gd name="T2" fmla="*/ 0 w 19"/>
                <a:gd name="T3" fmla="*/ 12 h 15"/>
                <a:gd name="T4" fmla="*/ 15 w 19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5">
                  <a:moveTo>
                    <a:pt x="15" y="15"/>
                  </a:moveTo>
                  <a:cubicBezTo>
                    <a:pt x="11" y="12"/>
                    <a:pt x="7" y="11"/>
                    <a:pt x="0" y="12"/>
                  </a:cubicBezTo>
                  <a:cubicBezTo>
                    <a:pt x="2" y="6"/>
                    <a:pt x="19" y="0"/>
                    <a:pt x="1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" name="Freeform 126"/>
            <p:cNvSpPr>
              <a:spLocks noChangeArrowheads="1"/>
            </p:cNvSpPr>
            <p:nvPr/>
          </p:nvSpPr>
          <p:spPr bwMode="auto">
            <a:xfrm>
              <a:off x="4157009" y="4126294"/>
              <a:ext cx="38580" cy="25005"/>
            </a:xfrm>
            <a:custGeom>
              <a:avLst/>
              <a:gdLst>
                <a:gd name="T0" fmla="*/ 2 w 23"/>
                <a:gd name="T1" fmla="*/ 5 h 15"/>
                <a:gd name="T2" fmla="*/ 20 w 23"/>
                <a:gd name="T3" fmla="*/ 11 h 15"/>
                <a:gd name="T4" fmla="*/ 2 w 23"/>
                <a:gd name="T5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5">
                  <a:moveTo>
                    <a:pt x="2" y="5"/>
                  </a:moveTo>
                  <a:cubicBezTo>
                    <a:pt x="8" y="6"/>
                    <a:pt x="23" y="0"/>
                    <a:pt x="20" y="11"/>
                  </a:cubicBezTo>
                  <a:cubicBezTo>
                    <a:pt x="14" y="9"/>
                    <a:pt x="0" y="1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Freeform 127"/>
            <p:cNvSpPr>
              <a:spLocks noChangeArrowheads="1"/>
            </p:cNvSpPr>
            <p:nvPr/>
          </p:nvSpPr>
          <p:spPr bwMode="auto">
            <a:xfrm>
              <a:off x="8147872" y="4139868"/>
              <a:ext cx="55726" cy="95735"/>
            </a:xfrm>
            <a:custGeom>
              <a:avLst/>
              <a:gdLst>
                <a:gd name="T0" fmla="*/ 15 w 33"/>
                <a:gd name="T1" fmla="*/ 0 h 57"/>
                <a:gd name="T2" fmla="*/ 27 w 33"/>
                <a:gd name="T3" fmla="*/ 0 h 57"/>
                <a:gd name="T4" fmla="*/ 33 w 33"/>
                <a:gd name="T5" fmla="*/ 20 h 57"/>
                <a:gd name="T6" fmla="*/ 24 w 33"/>
                <a:gd name="T7" fmla="*/ 29 h 57"/>
                <a:gd name="T8" fmla="*/ 21 w 33"/>
                <a:gd name="T9" fmla="*/ 38 h 57"/>
                <a:gd name="T10" fmla="*/ 18 w 33"/>
                <a:gd name="T11" fmla="*/ 52 h 57"/>
                <a:gd name="T12" fmla="*/ 9 w 33"/>
                <a:gd name="T13" fmla="*/ 44 h 57"/>
                <a:gd name="T14" fmla="*/ 0 w 33"/>
                <a:gd name="T15" fmla="*/ 32 h 57"/>
                <a:gd name="T16" fmla="*/ 6 w 33"/>
                <a:gd name="T17" fmla="*/ 14 h 57"/>
                <a:gd name="T18" fmla="*/ 15 w 33"/>
                <a:gd name="T1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57">
                  <a:moveTo>
                    <a:pt x="15" y="0"/>
                  </a:moveTo>
                  <a:cubicBezTo>
                    <a:pt x="19" y="0"/>
                    <a:pt x="23" y="0"/>
                    <a:pt x="27" y="0"/>
                  </a:cubicBezTo>
                  <a:cubicBezTo>
                    <a:pt x="30" y="5"/>
                    <a:pt x="31" y="13"/>
                    <a:pt x="33" y="20"/>
                  </a:cubicBezTo>
                  <a:cubicBezTo>
                    <a:pt x="27" y="20"/>
                    <a:pt x="31" y="30"/>
                    <a:pt x="24" y="29"/>
                  </a:cubicBezTo>
                  <a:cubicBezTo>
                    <a:pt x="24" y="33"/>
                    <a:pt x="24" y="37"/>
                    <a:pt x="21" y="38"/>
                  </a:cubicBezTo>
                  <a:cubicBezTo>
                    <a:pt x="19" y="42"/>
                    <a:pt x="24" y="53"/>
                    <a:pt x="18" y="52"/>
                  </a:cubicBezTo>
                  <a:cubicBezTo>
                    <a:pt x="8" y="57"/>
                    <a:pt x="16" y="44"/>
                    <a:pt x="9" y="44"/>
                  </a:cubicBezTo>
                  <a:cubicBezTo>
                    <a:pt x="5" y="43"/>
                    <a:pt x="4" y="35"/>
                    <a:pt x="0" y="32"/>
                  </a:cubicBezTo>
                  <a:cubicBezTo>
                    <a:pt x="0" y="23"/>
                    <a:pt x="10" y="26"/>
                    <a:pt x="6" y="14"/>
                  </a:cubicBezTo>
                  <a:cubicBezTo>
                    <a:pt x="13" y="21"/>
                    <a:pt x="14" y="7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Freeform 128"/>
            <p:cNvSpPr>
              <a:spLocks noChangeArrowheads="1"/>
            </p:cNvSpPr>
            <p:nvPr/>
          </p:nvSpPr>
          <p:spPr bwMode="auto">
            <a:xfrm>
              <a:off x="8203599" y="4220600"/>
              <a:ext cx="74302" cy="75731"/>
            </a:xfrm>
            <a:custGeom>
              <a:avLst/>
              <a:gdLst>
                <a:gd name="T0" fmla="*/ 23 w 44"/>
                <a:gd name="T1" fmla="*/ 4 h 45"/>
                <a:gd name="T2" fmla="*/ 32 w 44"/>
                <a:gd name="T3" fmla="*/ 13 h 45"/>
                <a:gd name="T4" fmla="*/ 29 w 44"/>
                <a:gd name="T5" fmla="*/ 16 h 45"/>
                <a:gd name="T6" fmla="*/ 32 w 44"/>
                <a:gd name="T7" fmla="*/ 22 h 45"/>
                <a:gd name="T8" fmla="*/ 44 w 44"/>
                <a:gd name="T9" fmla="*/ 36 h 45"/>
                <a:gd name="T10" fmla="*/ 38 w 44"/>
                <a:gd name="T11" fmla="*/ 45 h 45"/>
                <a:gd name="T12" fmla="*/ 29 w 44"/>
                <a:gd name="T13" fmla="*/ 45 h 45"/>
                <a:gd name="T14" fmla="*/ 14 w 44"/>
                <a:gd name="T15" fmla="*/ 31 h 45"/>
                <a:gd name="T16" fmla="*/ 20 w 44"/>
                <a:gd name="T17" fmla="*/ 25 h 45"/>
                <a:gd name="T18" fmla="*/ 0 w 44"/>
                <a:gd name="T19" fmla="*/ 7 h 45"/>
                <a:gd name="T20" fmla="*/ 23 w 44"/>
                <a:gd name="T21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45">
                  <a:moveTo>
                    <a:pt x="23" y="4"/>
                  </a:moveTo>
                  <a:cubicBezTo>
                    <a:pt x="15" y="14"/>
                    <a:pt x="30" y="10"/>
                    <a:pt x="32" y="13"/>
                  </a:cubicBezTo>
                  <a:cubicBezTo>
                    <a:pt x="34" y="16"/>
                    <a:pt x="29" y="15"/>
                    <a:pt x="29" y="16"/>
                  </a:cubicBezTo>
                  <a:cubicBezTo>
                    <a:pt x="29" y="16"/>
                    <a:pt x="31" y="21"/>
                    <a:pt x="32" y="22"/>
                  </a:cubicBezTo>
                  <a:cubicBezTo>
                    <a:pt x="35" y="28"/>
                    <a:pt x="44" y="27"/>
                    <a:pt x="44" y="36"/>
                  </a:cubicBezTo>
                  <a:cubicBezTo>
                    <a:pt x="37" y="35"/>
                    <a:pt x="38" y="41"/>
                    <a:pt x="38" y="45"/>
                  </a:cubicBezTo>
                  <a:cubicBezTo>
                    <a:pt x="35" y="43"/>
                    <a:pt x="30" y="41"/>
                    <a:pt x="29" y="45"/>
                  </a:cubicBezTo>
                  <a:cubicBezTo>
                    <a:pt x="21" y="43"/>
                    <a:pt x="23" y="32"/>
                    <a:pt x="14" y="31"/>
                  </a:cubicBezTo>
                  <a:cubicBezTo>
                    <a:pt x="15" y="27"/>
                    <a:pt x="20" y="29"/>
                    <a:pt x="20" y="25"/>
                  </a:cubicBezTo>
                  <a:cubicBezTo>
                    <a:pt x="13" y="19"/>
                    <a:pt x="8" y="11"/>
                    <a:pt x="0" y="7"/>
                  </a:cubicBezTo>
                  <a:cubicBezTo>
                    <a:pt x="6" y="0"/>
                    <a:pt x="13" y="3"/>
                    <a:pt x="2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6" name="Freeform 129"/>
            <p:cNvSpPr>
              <a:spLocks noChangeArrowheads="1"/>
            </p:cNvSpPr>
            <p:nvPr/>
          </p:nvSpPr>
          <p:spPr bwMode="auto">
            <a:xfrm>
              <a:off x="8173592" y="4252749"/>
              <a:ext cx="15003" cy="10002"/>
            </a:xfrm>
            <a:custGeom>
              <a:avLst/>
              <a:gdLst>
                <a:gd name="T0" fmla="*/ 0 w 9"/>
                <a:gd name="T1" fmla="*/ 0 h 6"/>
                <a:gd name="T2" fmla="*/ 9 w 9"/>
                <a:gd name="T3" fmla="*/ 0 h 6"/>
                <a:gd name="T4" fmla="*/ 9 w 9"/>
                <a:gd name="T5" fmla="*/ 6 h 6"/>
                <a:gd name="T6" fmla="*/ 0 w 9"/>
                <a:gd name="T7" fmla="*/ 6 h 6"/>
                <a:gd name="T8" fmla="*/ 0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cubicBezTo>
                    <a:pt x="3" y="0"/>
                    <a:pt x="6" y="0"/>
                    <a:pt x="9" y="0"/>
                  </a:cubicBezTo>
                  <a:cubicBezTo>
                    <a:pt x="9" y="2"/>
                    <a:pt x="9" y="4"/>
                    <a:pt x="9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7" name="Freeform 130"/>
            <p:cNvSpPr>
              <a:spLocks noChangeArrowheads="1"/>
            </p:cNvSpPr>
            <p:nvPr/>
          </p:nvSpPr>
          <p:spPr bwMode="auto">
            <a:xfrm>
              <a:off x="8198597" y="4266324"/>
              <a:ext cx="40723" cy="60727"/>
            </a:xfrm>
            <a:custGeom>
              <a:avLst/>
              <a:gdLst>
                <a:gd name="T0" fmla="*/ 23 w 24"/>
                <a:gd name="T1" fmla="*/ 30 h 36"/>
                <a:gd name="T2" fmla="*/ 8 w 24"/>
                <a:gd name="T3" fmla="*/ 33 h 36"/>
                <a:gd name="T4" fmla="*/ 0 w 24"/>
                <a:gd name="T5" fmla="*/ 18 h 36"/>
                <a:gd name="T6" fmla="*/ 23 w 24"/>
                <a:gd name="T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6">
                  <a:moveTo>
                    <a:pt x="23" y="30"/>
                  </a:moveTo>
                  <a:cubicBezTo>
                    <a:pt x="24" y="36"/>
                    <a:pt x="13" y="31"/>
                    <a:pt x="8" y="33"/>
                  </a:cubicBezTo>
                  <a:cubicBezTo>
                    <a:pt x="8" y="25"/>
                    <a:pt x="11" y="15"/>
                    <a:pt x="0" y="18"/>
                  </a:cubicBezTo>
                  <a:cubicBezTo>
                    <a:pt x="11" y="0"/>
                    <a:pt x="10" y="33"/>
                    <a:pt x="2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Freeform 131"/>
            <p:cNvSpPr>
              <a:spLocks noChangeArrowheads="1"/>
            </p:cNvSpPr>
            <p:nvPr/>
          </p:nvSpPr>
          <p:spPr bwMode="auto">
            <a:xfrm>
              <a:off x="7344841" y="4317049"/>
              <a:ext cx="42152" cy="74302"/>
            </a:xfrm>
            <a:custGeom>
              <a:avLst/>
              <a:gdLst>
                <a:gd name="T0" fmla="*/ 5 w 25"/>
                <a:gd name="T1" fmla="*/ 3 h 44"/>
                <a:gd name="T2" fmla="*/ 14 w 25"/>
                <a:gd name="T3" fmla="*/ 12 h 44"/>
                <a:gd name="T4" fmla="*/ 17 w 25"/>
                <a:gd name="T5" fmla="*/ 15 h 44"/>
                <a:gd name="T6" fmla="*/ 23 w 25"/>
                <a:gd name="T7" fmla="*/ 20 h 44"/>
                <a:gd name="T8" fmla="*/ 20 w 25"/>
                <a:gd name="T9" fmla="*/ 23 h 44"/>
                <a:gd name="T10" fmla="*/ 23 w 25"/>
                <a:gd name="T11" fmla="*/ 38 h 44"/>
                <a:gd name="T12" fmla="*/ 17 w 25"/>
                <a:gd name="T13" fmla="*/ 44 h 44"/>
                <a:gd name="T14" fmla="*/ 5 w 25"/>
                <a:gd name="T1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4">
                  <a:moveTo>
                    <a:pt x="5" y="3"/>
                  </a:moveTo>
                  <a:cubicBezTo>
                    <a:pt x="11" y="0"/>
                    <a:pt x="12" y="9"/>
                    <a:pt x="14" y="12"/>
                  </a:cubicBezTo>
                  <a:cubicBezTo>
                    <a:pt x="15" y="13"/>
                    <a:pt x="17" y="11"/>
                    <a:pt x="17" y="15"/>
                  </a:cubicBezTo>
                  <a:cubicBezTo>
                    <a:pt x="17" y="18"/>
                    <a:pt x="22" y="18"/>
                    <a:pt x="23" y="20"/>
                  </a:cubicBezTo>
                  <a:cubicBezTo>
                    <a:pt x="24" y="24"/>
                    <a:pt x="20" y="22"/>
                    <a:pt x="20" y="23"/>
                  </a:cubicBezTo>
                  <a:cubicBezTo>
                    <a:pt x="19" y="26"/>
                    <a:pt x="25" y="30"/>
                    <a:pt x="23" y="38"/>
                  </a:cubicBezTo>
                  <a:cubicBezTo>
                    <a:pt x="18" y="37"/>
                    <a:pt x="17" y="40"/>
                    <a:pt x="17" y="44"/>
                  </a:cubicBezTo>
                  <a:cubicBezTo>
                    <a:pt x="0" y="38"/>
                    <a:pt x="2" y="22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9" name="Freeform 132"/>
            <p:cNvSpPr>
              <a:spLocks noChangeArrowheads="1"/>
            </p:cNvSpPr>
            <p:nvPr/>
          </p:nvSpPr>
          <p:spPr bwMode="auto">
            <a:xfrm>
              <a:off x="8235748" y="4320621"/>
              <a:ext cx="50725" cy="80732"/>
            </a:xfrm>
            <a:custGeom>
              <a:avLst/>
              <a:gdLst>
                <a:gd name="T0" fmla="*/ 25 w 30"/>
                <a:gd name="T1" fmla="*/ 1 h 48"/>
                <a:gd name="T2" fmla="*/ 30 w 30"/>
                <a:gd name="T3" fmla="*/ 24 h 48"/>
                <a:gd name="T4" fmla="*/ 22 w 30"/>
                <a:gd name="T5" fmla="*/ 27 h 48"/>
                <a:gd name="T6" fmla="*/ 22 w 30"/>
                <a:gd name="T7" fmla="*/ 48 h 48"/>
                <a:gd name="T8" fmla="*/ 7 w 30"/>
                <a:gd name="T9" fmla="*/ 39 h 48"/>
                <a:gd name="T10" fmla="*/ 10 w 30"/>
                <a:gd name="T11" fmla="*/ 27 h 48"/>
                <a:gd name="T12" fmla="*/ 10 w 30"/>
                <a:gd name="T13" fmla="*/ 21 h 48"/>
                <a:gd name="T14" fmla="*/ 7 w 30"/>
                <a:gd name="T15" fmla="*/ 21 h 48"/>
                <a:gd name="T16" fmla="*/ 13 w 30"/>
                <a:gd name="T17" fmla="*/ 13 h 48"/>
                <a:gd name="T18" fmla="*/ 19 w 30"/>
                <a:gd name="T19" fmla="*/ 4 h 48"/>
                <a:gd name="T20" fmla="*/ 25 w 30"/>
                <a:gd name="T21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8">
                  <a:moveTo>
                    <a:pt x="25" y="1"/>
                  </a:moveTo>
                  <a:cubicBezTo>
                    <a:pt x="24" y="11"/>
                    <a:pt x="24" y="21"/>
                    <a:pt x="30" y="24"/>
                  </a:cubicBezTo>
                  <a:cubicBezTo>
                    <a:pt x="30" y="28"/>
                    <a:pt x="25" y="27"/>
                    <a:pt x="22" y="27"/>
                  </a:cubicBezTo>
                  <a:cubicBezTo>
                    <a:pt x="27" y="32"/>
                    <a:pt x="19" y="37"/>
                    <a:pt x="22" y="48"/>
                  </a:cubicBezTo>
                  <a:cubicBezTo>
                    <a:pt x="13" y="48"/>
                    <a:pt x="15" y="39"/>
                    <a:pt x="7" y="39"/>
                  </a:cubicBezTo>
                  <a:cubicBezTo>
                    <a:pt x="5" y="33"/>
                    <a:pt x="10" y="31"/>
                    <a:pt x="10" y="27"/>
                  </a:cubicBezTo>
                  <a:cubicBezTo>
                    <a:pt x="10" y="25"/>
                    <a:pt x="5" y="22"/>
                    <a:pt x="10" y="21"/>
                  </a:cubicBezTo>
                  <a:cubicBezTo>
                    <a:pt x="9" y="18"/>
                    <a:pt x="7" y="20"/>
                    <a:pt x="7" y="21"/>
                  </a:cubicBezTo>
                  <a:cubicBezTo>
                    <a:pt x="0" y="20"/>
                    <a:pt x="7" y="10"/>
                    <a:pt x="13" y="13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20" y="3"/>
                    <a:pt x="21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Freeform 133"/>
            <p:cNvSpPr>
              <a:spLocks noChangeArrowheads="1"/>
            </p:cNvSpPr>
            <p:nvPr/>
          </p:nvSpPr>
          <p:spPr bwMode="auto">
            <a:xfrm>
              <a:off x="8195740" y="4335625"/>
              <a:ext cx="38580" cy="35722"/>
            </a:xfrm>
            <a:custGeom>
              <a:avLst/>
              <a:gdLst>
                <a:gd name="T0" fmla="*/ 13 w 23"/>
                <a:gd name="T1" fmla="*/ 1 h 21"/>
                <a:gd name="T2" fmla="*/ 22 w 23"/>
                <a:gd name="T3" fmla="*/ 9 h 21"/>
                <a:gd name="T4" fmla="*/ 19 w 23"/>
                <a:gd name="T5" fmla="*/ 12 h 21"/>
                <a:gd name="T6" fmla="*/ 2 w 23"/>
                <a:gd name="T7" fmla="*/ 21 h 21"/>
                <a:gd name="T8" fmla="*/ 13 w 23"/>
                <a:gd name="T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1">
                  <a:moveTo>
                    <a:pt x="13" y="1"/>
                  </a:moveTo>
                  <a:cubicBezTo>
                    <a:pt x="20" y="0"/>
                    <a:pt x="23" y="3"/>
                    <a:pt x="22" y="9"/>
                  </a:cubicBezTo>
                  <a:cubicBezTo>
                    <a:pt x="17" y="9"/>
                    <a:pt x="16" y="12"/>
                    <a:pt x="19" y="12"/>
                  </a:cubicBezTo>
                  <a:cubicBezTo>
                    <a:pt x="17" y="15"/>
                    <a:pt x="8" y="19"/>
                    <a:pt x="2" y="21"/>
                  </a:cubicBezTo>
                  <a:cubicBezTo>
                    <a:pt x="0" y="9"/>
                    <a:pt x="14" y="12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" name="Freeform 134"/>
            <p:cNvSpPr>
              <a:spLocks noChangeArrowheads="1"/>
            </p:cNvSpPr>
            <p:nvPr/>
          </p:nvSpPr>
          <p:spPr bwMode="auto">
            <a:xfrm>
              <a:off x="8307192" y="4464224"/>
              <a:ext cx="25005" cy="50725"/>
            </a:xfrm>
            <a:custGeom>
              <a:avLst/>
              <a:gdLst>
                <a:gd name="T0" fmla="*/ 3 w 15"/>
                <a:gd name="T1" fmla="*/ 1 h 30"/>
                <a:gd name="T2" fmla="*/ 15 w 15"/>
                <a:gd name="T3" fmla="*/ 10 h 30"/>
                <a:gd name="T4" fmla="*/ 0 w 15"/>
                <a:gd name="T5" fmla="*/ 27 h 30"/>
                <a:gd name="T6" fmla="*/ 6 w 15"/>
                <a:gd name="T7" fmla="*/ 24 h 30"/>
                <a:gd name="T8" fmla="*/ 3 w 15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0">
                  <a:moveTo>
                    <a:pt x="3" y="1"/>
                  </a:moveTo>
                  <a:cubicBezTo>
                    <a:pt x="11" y="0"/>
                    <a:pt x="5" y="12"/>
                    <a:pt x="15" y="10"/>
                  </a:cubicBezTo>
                  <a:cubicBezTo>
                    <a:pt x="12" y="17"/>
                    <a:pt x="13" y="30"/>
                    <a:pt x="0" y="27"/>
                  </a:cubicBezTo>
                  <a:cubicBezTo>
                    <a:pt x="0" y="24"/>
                    <a:pt x="4" y="25"/>
                    <a:pt x="6" y="24"/>
                  </a:cubicBezTo>
                  <a:cubicBezTo>
                    <a:pt x="2" y="13"/>
                    <a:pt x="1" y="15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2" name="Freeform 135"/>
            <p:cNvSpPr>
              <a:spLocks noChangeArrowheads="1"/>
            </p:cNvSpPr>
            <p:nvPr/>
          </p:nvSpPr>
          <p:spPr bwMode="auto">
            <a:xfrm>
              <a:off x="8153588" y="4477798"/>
              <a:ext cx="100736" cy="31435"/>
            </a:xfrm>
            <a:custGeom>
              <a:avLst/>
              <a:gdLst>
                <a:gd name="T0" fmla="*/ 59 w 60"/>
                <a:gd name="T1" fmla="*/ 7 h 19"/>
                <a:gd name="T2" fmla="*/ 41 w 60"/>
                <a:gd name="T3" fmla="*/ 16 h 19"/>
                <a:gd name="T4" fmla="*/ 0 w 60"/>
                <a:gd name="T5" fmla="*/ 19 h 19"/>
                <a:gd name="T6" fmla="*/ 50 w 60"/>
                <a:gd name="T7" fmla="*/ 4 h 19"/>
                <a:gd name="T8" fmla="*/ 59 w 60"/>
                <a:gd name="T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9">
                  <a:moveTo>
                    <a:pt x="59" y="7"/>
                  </a:moveTo>
                  <a:cubicBezTo>
                    <a:pt x="60" y="16"/>
                    <a:pt x="49" y="15"/>
                    <a:pt x="41" y="16"/>
                  </a:cubicBezTo>
                  <a:cubicBezTo>
                    <a:pt x="29" y="18"/>
                    <a:pt x="12" y="15"/>
                    <a:pt x="0" y="19"/>
                  </a:cubicBezTo>
                  <a:cubicBezTo>
                    <a:pt x="3" y="0"/>
                    <a:pt x="43" y="19"/>
                    <a:pt x="50" y="4"/>
                  </a:cubicBezTo>
                  <a:cubicBezTo>
                    <a:pt x="52" y="6"/>
                    <a:pt x="55" y="8"/>
                    <a:pt x="5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3" name="Freeform 136"/>
            <p:cNvSpPr>
              <a:spLocks noChangeArrowheads="1"/>
            </p:cNvSpPr>
            <p:nvPr/>
          </p:nvSpPr>
          <p:spPr bwMode="auto">
            <a:xfrm>
              <a:off x="8370778" y="4516378"/>
              <a:ext cx="64300" cy="40723"/>
            </a:xfrm>
            <a:custGeom>
              <a:avLst/>
              <a:gdLst>
                <a:gd name="T0" fmla="*/ 38 w 38"/>
                <a:gd name="T1" fmla="*/ 17 h 24"/>
                <a:gd name="T2" fmla="*/ 32 w 38"/>
                <a:gd name="T3" fmla="*/ 22 h 24"/>
                <a:gd name="T4" fmla="*/ 15 w 38"/>
                <a:gd name="T5" fmla="*/ 22 h 24"/>
                <a:gd name="T6" fmla="*/ 12 w 38"/>
                <a:gd name="T7" fmla="*/ 20 h 24"/>
                <a:gd name="T8" fmla="*/ 0 w 38"/>
                <a:gd name="T9" fmla="*/ 11 h 24"/>
                <a:gd name="T10" fmla="*/ 15 w 38"/>
                <a:gd name="T11" fmla="*/ 5 h 24"/>
                <a:gd name="T12" fmla="*/ 24 w 38"/>
                <a:gd name="T13" fmla="*/ 2 h 24"/>
                <a:gd name="T14" fmla="*/ 24 w 38"/>
                <a:gd name="T15" fmla="*/ 5 h 24"/>
                <a:gd name="T16" fmla="*/ 26 w 38"/>
                <a:gd name="T17" fmla="*/ 2 h 24"/>
                <a:gd name="T18" fmla="*/ 38 w 38"/>
                <a:gd name="T19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4">
                  <a:moveTo>
                    <a:pt x="38" y="17"/>
                  </a:moveTo>
                  <a:cubicBezTo>
                    <a:pt x="36" y="18"/>
                    <a:pt x="33" y="19"/>
                    <a:pt x="32" y="22"/>
                  </a:cubicBezTo>
                  <a:cubicBezTo>
                    <a:pt x="27" y="18"/>
                    <a:pt x="21" y="24"/>
                    <a:pt x="15" y="22"/>
                  </a:cubicBezTo>
                  <a:cubicBezTo>
                    <a:pt x="14" y="22"/>
                    <a:pt x="15" y="20"/>
                    <a:pt x="12" y="20"/>
                  </a:cubicBezTo>
                  <a:cubicBezTo>
                    <a:pt x="9" y="19"/>
                    <a:pt x="5" y="12"/>
                    <a:pt x="0" y="11"/>
                  </a:cubicBezTo>
                  <a:cubicBezTo>
                    <a:pt x="1" y="6"/>
                    <a:pt x="10" y="8"/>
                    <a:pt x="15" y="5"/>
                  </a:cubicBezTo>
                  <a:cubicBezTo>
                    <a:pt x="15" y="5"/>
                    <a:pt x="22" y="0"/>
                    <a:pt x="24" y="2"/>
                  </a:cubicBezTo>
                  <a:cubicBezTo>
                    <a:pt x="24" y="2"/>
                    <a:pt x="23" y="5"/>
                    <a:pt x="24" y="5"/>
                  </a:cubicBezTo>
                  <a:cubicBezTo>
                    <a:pt x="25" y="5"/>
                    <a:pt x="28" y="2"/>
                    <a:pt x="26" y="2"/>
                  </a:cubicBezTo>
                  <a:cubicBezTo>
                    <a:pt x="33" y="4"/>
                    <a:pt x="37" y="9"/>
                    <a:pt x="3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4" name="Freeform 137"/>
            <p:cNvSpPr>
              <a:spLocks noChangeArrowheads="1"/>
            </p:cNvSpPr>
            <p:nvPr/>
          </p:nvSpPr>
          <p:spPr bwMode="auto">
            <a:xfrm>
              <a:off x="8406500" y="4539954"/>
              <a:ext cx="359363" cy="190756"/>
            </a:xfrm>
            <a:custGeom>
              <a:avLst/>
              <a:gdLst>
                <a:gd name="T0" fmla="*/ 70 w 213"/>
                <a:gd name="T1" fmla="*/ 55 h 113"/>
                <a:gd name="T2" fmla="*/ 58 w 213"/>
                <a:gd name="T3" fmla="*/ 49 h 113"/>
                <a:gd name="T4" fmla="*/ 52 w 213"/>
                <a:gd name="T5" fmla="*/ 38 h 113"/>
                <a:gd name="T6" fmla="*/ 20 w 213"/>
                <a:gd name="T7" fmla="*/ 29 h 113"/>
                <a:gd name="T8" fmla="*/ 3 w 213"/>
                <a:gd name="T9" fmla="*/ 29 h 113"/>
                <a:gd name="T10" fmla="*/ 0 w 213"/>
                <a:gd name="T11" fmla="*/ 17 h 113"/>
                <a:gd name="T12" fmla="*/ 8 w 213"/>
                <a:gd name="T13" fmla="*/ 17 h 113"/>
                <a:gd name="T14" fmla="*/ 17 w 213"/>
                <a:gd name="T15" fmla="*/ 14 h 113"/>
                <a:gd name="T16" fmla="*/ 32 w 213"/>
                <a:gd name="T17" fmla="*/ 20 h 113"/>
                <a:gd name="T18" fmla="*/ 44 w 213"/>
                <a:gd name="T19" fmla="*/ 11 h 113"/>
                <a:gd name="T20" fmla="*/ 67 w 213"/>
                <a:gd name="T21" fmla="*/ 3 h 113"/>
                <a:gd name="T22" fmla="*/ 73 w 213"/>
                <a:gd name="T23" fmla="*/ 8 h 113"/>
                <a:gd name="T24" fmla="*/ 96 w 213"/>
                <a:gd name="T25" fmla="*/ 17 h 113"/>
                <a:gd name="T26" fmla="*/ 102 w 213"/>
                <a:gd name="T27" fmla="*/ 14 h 113"/>
                <a:gd name="T28" fmla="*/ 108 w 213"/>
                <a:gd name="T29" fmla="*/ 20 h 113"/>
                <a:gd name="T30" fmla="*/ 123 w 213"/>
                <a:gd name="T31" fmla="*/ 20 h 113"/>
                <a:gd name="T32" fmla="*/ 134 w 213"/>
                <a:gd name="T33" fmla="*/ 26 h 113"/>
                <a:gd name="T34" fmla="*/ 134 w 213"/>
                <a:gd name="T35" fmla="*/ 35 h 113"/>
                <a:gd name="T36" fmla="*/ 140 w 213"/>
                <a:gd name="T37" fmla="*/ 32 h 113"/>
                <a:gd name="T38" fmla="*/ 143 w 213"/>
                <a:gd name="T39" fmla="*/ 41 h 113"/>
                <a:gd name="T40" fmla="*/ 158 w 213"/>
                <a:gd name="T41" fmla="*/ 49 h 113"/>
                <a:gd name="T42" fmla="*/ 181 w 213"/>
                <a:gd name="T43" fmla="*/ 58 h 113"/>
                <a:gd name="T44" fmla="*/ 178 w 213"/>
                <a:gd name="T45" fmla="*/ 67 h 113"/>
                <a:gd name="T46" fmla="*/ 187 w 213"/>
                <a:gd name="T47" fmla="*/ 73 h 113"/>
                <a:gd name="T48" fmla="*/ 187 w 213"/>
                <a:gd name="T49" fmla="*/ 79 h 113"/>
                <a:gd name="T50" fmla="*/ 199 w 213"/>
                <a:gd name="T51" fmla="*/ 90 h 113"/>
                <a:gd name="T52" fmla="*/ 213 w 213"/>
                <a:gd name="T53" fmla="*/ 105 h 113"/>
                <a:gd name="T54" fmla="*/ 193 w 213"/>
                <a:gd name="T55" fmla="*/ 105 h 113"/>
                <a:gd name="T56" fmla="*/ 175 w 213"/>
                <a:gd name="T57" fmla="*/ 93 h 113"/>
                <a:gd name="T58" fmla="*/ 169 w 213"/>
                <a:gd name="T59" fmla="*/ 87 h 113"/>
                <a:gd name="T60" fmla="*/ 166 w 213"/>
                <a:gd name="T61" fmla="*/ 85 h 113"/>
                <a:gd name="T62" fmla="*/ 158 w 213"/>
                <a:gd name="T63" fmla="*/ 76 h 113"/>
                <a:gd name="T64" fmla="*/ 134 w 213"/>
                <a:gd name="T65" fmla="*/ 73 h 113"/>
                <a:gd name="T66" fmla="*/ 123 w 213"/>
                <a:gd name="T67" fmla="*/ 99 h 113"/>
                <a:gd name="T68" fmla="*/ 105 w 213"/>
                <a:gd name="T69" fmla="*/ 93 h 113"/>
                <a:gd name="T70" fmla="*/ 96 w 213"/>
                <a:gd name="T71" fmla="*/ 90 h 113"/>
                <a:gd name="T72" fmla="*/ 85 w 213"/>
                <a:gd name="T73" fmla="*/ 76 h 113"/>
                <a:gd name="T74" fmla="*/ 73 w 213"/>
                <a:gd name="T75" fmla="*/ 87 h 113"/>
                <a:gd name="T76" fmla="*/ 64 w 213"/>
                <a:gd name="T77" fmla="*/ 82 h 113"/>
                <a:gd name="T78" fmla="*/ 73 w 213"/>
                <a:gd name="T79" fmla="*/ 73 h 113"/>
                <a:gd name="T80" fmla="*/ 79 w 213"/>
                <a:gd name="T81" fmla="*/ 61 h 113"/>
                <a:gd name="T82" fmla="*/ 76 w 213"/>
                <a:gd name="T83" fmla="*/ 67 h 113"/>
                <a:gd name="T84" fmla="*/ 70 w 213"/>
                <a:gd name="T85" fmla="*/ 5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" h="113">
                  <a:moveTo>
                    <a:pt x="70" y="55"/>
                  </a:moveTo>
                  <a:cubicBezTo>
                    <a:pt x="64" y="55"/>
                    <a:pt x="66" y="47"/>
                    <a:pt x="58" y="49"/>
                  </a:cubicBezTo>
                  <a:cubicBezTo>
                    <a:pt x="57" y="45"/>
                    <a:pt x="54" y="42"/>
                    <a:pt x="52" y="38"/>
                  </a:cubicBezTo>
                  <a:cubicBezTo>
                    <a:pt x="40" y="37"/>
                    <a:pt x="27" y="35"/>
                    <a:pt x="20" y="29"/>
                  </a:cubicBezTo>
                  <a:cubicBezTo>
                    <a:pt x="11" y="32"/>
                    <a:pt x="13" y="29"/>
                    <a:pt x="3" y="29"/>
                  </a:cubicBezTo>
                  <a:cubicBezTo>
                    <a:pt x="2" y="24"/>
                    <a:pt x="4" y="18"/>
                    <a:pt x="0" y="17"/>
                  </a:cubicBezTo>
                  <a:cubicBezTo>
                    <a:pt x="2" y="12"/>
                    <a:pt x="5" y="17"/>
                    <a:pt x="8" y="17"/>
                  </a:cubicBezTo>
                  <a:cubicBezTo>
                    <a:pt x="13" y="17"/>
                    <a:pt x="14" y="14"/>
                    <a:pt x="17" y="14"/>
                  </a:cubicBezTo>
                  <a:cubicBezTo>
                    <a:pt x="23" y="15"/>
                    <a:pt x="26" y="20"/>
                    <a:pt x="32" y="20"/>
                  </a:cubicBezTo>
                  <a:cubicBezTo>
                    <a:pt x="38" y="23"/>
                    <a:pt x="40" y="13"/>
                    <a:pt x="44" y="11"/>
                  </a:cubicBezTo>
                  <a:cubicBezTo>
                    <a:pt x="50" y="7"/>
                    <a:pt x="61" y="8"/>
                    <a:pt x="67" y="3"/>
                  </a:cubicBezTo>
                  <a:cubicBezTo>
                    <a:pt x="73" y="0"/>
                    <a:pt x="71" y="7"/>
                    <a:pt x="73" y="8"/>
                  </a:cubicBezTo>
                  <a:cubicBezTo>
                    <a:pt x="78" y="12"/>
                    <a:pt x="97" y="7"/>
                    <a:pt x="96" y="17"/>
                  </a:cubicBezTo>
                  <a:cubicBezTo>
                    <a:pt x="99" y="20"/>
                    <a:pt x="102" y="14"/>
                    <a:pt x="102" y="14"/>
                  </a:cubicBezTo>
                  <a:cubicBezTo>
                    <a:pt x="106" y="15"/>
                    <a:pt x="106" y="19"/>
                    <a:pt x="108" y="20"/>
                  </a:cubicBezTo>
                  <a:cubicBezTo>
                    <a:pt x="112" y="22"/>
                    <a:pt x="118" y="19"/>
                    <a:pt x="123" y="20"/>
                  </a:cubicBezTo>
                  <a:cubicBezTo>
                    <a:pt x="125" y="21"/>
                    <a:pt x="125" y="29"/>
                    <a:pt x="134" y="26"/>
                  </a:cubicBezTo>
                  <a:cubicBezTo>
                    <a:pt x="138" y="30"/>
                    <a:pt x="135" y="31"/>
                    <a:pt x="134" y="35"/>
                  </a:cubicBezTo>
                  <a:cubicBezTo>
                    <a:pt x="138" y="35"/>
                    <a:pt x="139" y="34"/>
                    <a:pt x="140" y="32"/>
                  </a:cubicBezTo>
                  <a:cubicBezTo>
                    <a:pt x="144" y="32"/>
                    <a:pt x="143" y="37"/>
                    <a:pt x="143" y="41"/>
                  </a:cubicBezTo>
                  <a:cubicBezTo>
                    <a:pt x="145" y="45"/>
                    <a:pt x="152" y="46"/>
                    <a:pt x="158" y="49"/>
                  </a:cubicBezTo>
                  <a:cubicBezTo>
                    <a:pt x="161" y="52"/>
                    <a:pt x="172" y="58"/>
                    <a:pt x="181" y="58"/>
                  </a:cubicBezTo>
                  <a:cubicBezTo>
                    <a:pt x="182" y="63"/>
                    <a:pt x="178" y="63"/>
                    <a:pt x="178" y="67"/>
                  </a:cubicBezTo>
                  <a:cubicBezTo>
                    <a:pt x="179" y="71"/>
                    <a:pt x="185" y="70"/>
                    <a:pt x="187" y="73"/>
                  </a:cubicBezTo>
                  <a:cubicBezTo>
                    <a:pt x="188" y="74"/>
                    <a:pt x="186" y="78"/>
                    <a:pt x="187" y="79"/>
                  </a:cubicBezTo>
                  <a:cubicBezTo>
                    <a:pt x="191" y="82"/>
                    <a:pt x="194" y="85"/>
                    <a:pt x="199" y="90"/>
                  </a:cubicBezTo>
                  <a:cubicBezTo>
                    <a:pt x="203" y="96"/>
                    <a:pt x="206" y="104"/>
                    <a:pt x="213" y="105"/>
                  </a:cubicBezTo>
                  <a:cubicBezTo>
                    <a:pt x="208" y="113"/>
                    <a:pt x="196" y="106"/>
                    <a:pt x="193" y="105"/>
                  </a:cubicBezTo>
                  <a:cubicBezTo>
                    <a:pt x="187" y="104"/>
                    <a:pt x="183" y="101"/>
                    <a:pt x="175" y="93"/>
                  </a:cubicBezTo>
                  <a:cubicBezTo>
                    <a:pt x="173" y="92"/>
                    <a:pt x="171" y="89"/>
                    <a:pt x="169" y="87"/>
                  </a:cubicBezTo>
                  <a:cubicBezTo>
                    <a:pt x="168" y="86"/>
                    <a:pt x="167" y="88"/>
                    <a:pt x="166" y="85"/>
                  </a:cubicBezTo>
                  <a:cubicBezTo>
                    <a:pt x="166" y="84"/>
                    <a:pt x="158" y="76"/>
                    <a:pt x="158" y="76"/>
                  </a:cubicBezTo>
                  <a:cubicBezTo>
                    <a:pt x="151" y="73"/>
                    <a:pt x="142" y="78"/>
                    <a:pt x="134" y="73"/>
                  </a:cubicBezTo>
                  <a:cubicBezTo>
                    <a:pt x="128" y="79"/>
                    <a:pt x="126" y="90"/>
                    <a:pt x="123" y="99"/>
                  </a:cubicBezTo>
                  <a:cubicBezTo>
                    <a:pt x="121" y="95"/>
                    <a:pt x="110" y="97"/>
                    <a:pt x="105" y="93"/>
                  </a:cubicBezTo>
                  <a:cubicBezTo>
                    <a:pt x="101" y="91"/>
                    <a:pt x="107" y="86"/>
                    <a:pt x="96" y="90"/>
                  </a:cubicBezTo>
                  <a:cubicBezTo>
                    <a:pt x="102" y="75"/>
                    <a:pt x="81" y="88"/>
                    <a:pt x="85" y="76"/>
                  </a:cubicBezTo>
                  <a:cubicBezTo>
                    <a:pt x="78" y="77"/>
                    <a:pt x="71" y="78"/>
                    <a:pt x="73" y="87"/>
                  </a:cubicBezTo>
                  <a:cubicBezTo>
                    <a:pt x="70" y="86"/>
                    <a:pt x="70" y="81"/>
                    <a:pt x="64" y="82"/>
                  </a:cubicBezTo>
                  <a:cubicBezTo>
                    <a:pt x="65" y="77"/>
                    <a:pt x="70" y="76"/>
                    <a:pt x="73" y="73"/>
                  </a:cubicBezTo>
                  <a:cubicBezTo>
                    <a:pt x="76" y="69"/>
                    <a:pt x="81" y="69"/>
                    <a:pt x="79" y="61"/>
                  </a:cubicBezTo>
                  <a:cubicBezTo>
                    <a:pt x="77" y="59"/>
                    <a:pt x="75" y="67"/>
                    <a:pt x="76" y="67"/>
                  </a:cubicBezTo>
                  <a:cubicBezTo>
                    <a:pt x="70" y="65"/>
                    <a:pt x="73" y="48"/>
                    <a:pt x="7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" name="Freeform 138"/>
            <p:cNvSpPr>
              <a:spLocks noChangeArrowheads="1"/>
            </p:cNvSpPr>
            <p:nvPr/>
          </p:nvSpPr>
          <p:spPr bwMode="auto">
            <a:xfrm>
              <a:off x="8322196" y="4562102"/>
              <a:ext cx="35722" cy="33579"/>
            </a:xfrm>
            <a:custGeom>
              <a:avLst/>
              <a:gdLst>
                <a:gd name="T0" fmla="*/ 20 w 21"/>
                <a:gd name="T1" fmla="*/ 7 h 20"/>
                <a:gd name="T2" fmla="*/ 0 w 21"/>
                <a:gd name="T3" fmla="*/ 10 h 20"/>
                <a:gd name="T4" fmla="*/ 20 w 21"/>
                <a:gd name="T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0">
                  <a:moveTo>
                    <a:pt x="20" y="7"/>
                  </a:moveTo>
                  <a:cubicBezTo>
                    <a:pt x="21" y="20"/>
                    <a:pt x="5" y="10"/>
                    <a:pt x="0" y="10"/>
                  </a:cubicBezTo>
                  <a:cubicBezTo>
                    <a:pt x="3" y="7"/>
                    <a:pt x="17" y="0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" name="Freeform 139"/>
            <p:cNvSpPr>
              <a:spLocks noChangeArrowheads="1"/>
            </p:cNvSpPr>
            <p:nvPr/>
          </p:nvSpPr>
          <p:spPr bwMode="auto">
            <a:xfrm>
              <a:off x="8275043" y="4568532"/>
              <a:ext cx="25005" cy="15003"/>
            </a:xfrm>
            <a:custGeom>
              <a:avLst/>
              <a:gdLst>
                <a:gd name="T0" fmla="*/ 2 w 15"/>
                <a:gd name="T1" fmla="*/ 6 h 9"/>
                <a:gd name="T2" fmla="*/ 10 w 15"/>
                <a:gd name="T3" fmla="*/ 9 h 9"/>
                <a:gd name="T4" fmla="*/ 4 w 15"/>
                <a:gd name="T5" fmla="*/ 9 h 9"/>
                <a:gd name="T6" fmla="*/ 2 w 15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9">
                  <a:moveTo>
                    <a:pt x="2" y="6"/>
                  </a:moveTo>
                  <a:cubicBezTo>
                    <a:pt x="0" y="0"/>
                    <a:pt x="15" y="2"/>
                    <a:pt x="10" y="9"/>
                  </a:cubicBezTo>
                  <a:cubicBezTo>
                    <a:pt x="8" y="9"/>
                    <a:pt x="6" y="9"/>
                    <a:pt x="4" y="9"/>
                  </a:cubicBezTo>
                  <a:cubicBezTo>
                    <a:pt x="5" y="7"/>
                    <a:pt x="3" y="6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7" name="Freeform 140"/>
            <p:cNvSpPr>
              <a:spLocks noChangeArrowheads="1"/>
            </p:cNvSpPr>
            <p:nvPr/>
          </p:nvSpPr>
          <p:spPr bwMode="auto">
            <a:xfrm>
              <a:off x="8735856" y="4599253"/>
              <a:ext cx="72873" cy="50725"/>
            </a:xfrm>
            <a:custGeom>
              <a:avLst/>
              <a:gdLst>
                <a:gd name="T0" fmla="*/ 33 w 43"/>
                <a:gd name="T1" fmla="*/ 0 h 30"/>
                <a:gd name="T2" fmla="*/ 42 w 43"/>
                <a:gd name="T3" fmla="*/ 0 h 30"/>
                <a:gd name="T4" fmla="*/ 42 w 43"/>
                <a:gd name="T5" fmla="*/ 9 h 30"/>
                <a:gd name="T6" fmla="*/ 36 w 43"/>
                <a:gd name="T7" fmla="*/ 12 h 30"/>
                <a:gd name="T8" fmla="*/ 36 w 43"/>
                <a:gd name="T9" fmla="*/ 20 h 30"/>
                <a:gd name="T10" fmla="*/ 30 w 43"/>
                <a:gd name="T11" fmla="*/ 23 h 30"/>
                <a:gd name="T12" fmla="*/ 4 w 43"/>
                <a:gd name="T13" fmla="*/ 14 h 30"/>
                <a:gd name="T14" fmla="*/ 33 w 43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0">
                  <a:moveTo>
                    <a:pt x="33" y="0"/>
                  </a:moveTo>
                  <a:cubicBezTo>
                    <a:pt x="36" y="0"/>
                    <a:pt x="39" y="0"/>
                    <a:pt x="42" y="0"/>
                  </a:cubicBezTo>
                  <a:cubicBezTo>
                    <a:pt x="41" y="2"/>
                    <a:pt x="43" y="6"/>
                    <a:pt x="42" y="9"/>
                  </a:cubicBezTo>
                  <a:cubicBezTo>
                    <a:pt x="41" y="11"/>
                    <a:pt x="36" y="10"/>
                    <a:pt x="36" y="12"/>
                  </a:cubicBezTo>
                  <a:cubicBezTo>
                    <a:pt x="35" y="14"/>
                    <a:pt x="40" y="17"/>
                    <a:pt x="36" y="20"/>
                  </a:cubicBezTo>
                  <a:cubicBezTo>
                    <a:pt x="32" y="17"/>
                    <a:pt x="30" y="18"/>
                    <a:pt x="30" y="23"/>
                  </a:cubicBezTo>
                  <a:cubicBezTo>
                    <a:pt x="21" y="21"/>
                    <a:pt x="0" y="30"/>
                    <a:pt x="4" y="14"/>
                  </a:cubicBezTo>
                  <a:cubicBezTo>
                    <a:pt x="19" y="20"/>
                    <a:pt x="28" y="12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8" name="Freeform 141"/>
            <p:cNvSpPr>
              <a:spLocks noChangeArrowheads="1"/>
            </p:cNvSpPr>
            <p:nvPr/>
          </p:nvSpPr>
          <p:spPr bwMode="auto">
            <a:xfrm>
              <a:off x="8094289" y="4677127"/>
              <a:ext cx="40723" cy="18575"/>
            </a:xfrm>
            <a:custGeom>
              <a:avLst/>
              <a:gdLst>
                <a:gd name="T0" fmla="*/ 24 w 24"/>
                <a:gd name="T1" fmla="*/ 1 h 11"/>
                <a:gd name="T2" fmla="*/ 0 w 24"/>
                <a:gd name="T3" fmla="*/ 9 h 11"/>
                <a:gd name="T4" fmla="*/ 24 w 24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1">
                  <a:moveTo>
                    <a:pt x="24" y="1"/>
                  </a:moveTo>
                  <a:cubicBezTo>
                    <a:pt x="18" y="6"/>
                    <a:pt x="13" y="11"/>
                    <a:pt x="0" y="9"/>
                  </a:cubicBezTo>
                  <a:cubicBezTo>
                    <a:pt x="1" y="0"/>
                    <a:pt x="13" y="1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9" name="Freeform 142"/>
            <p:cNvSpPr>
              <a:spLocks noChangeArrowheads="1"/>
            </p:cNvSpPr>
            <p:nvPr/>
          </p:nvSpPr>
          <p:spPr bwMode="auto">
            <a:xfrm>
              <a:off x="8153588" y="4677127"/>
              <a:ext cx="40009" cy="11431"/>
            </a:xfrm>
            <a:custGeom>
              <a:avLst/>
              <a:gdLst>
                <a:gd name="T0" fmla="*/ 24 w 24"/>
                <a:gd name="T1" fmla="*/ 1 h 7"/>
                <a:gd name="T2" fmla="*/ 0 w 24"/>
                <a:gd name="T3" fmla="*/ 6 h 7"/>
                <a:gd name="T4" fmla="*/ 24 w 24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7">
                  <a:moveTo>
                    <a:pt x="24" y="1"/>
                  </a:moveTo>
                  <a:cubicBezTo>
                    <a:pt x="21" y="7"/>
                    <a:pt x="10" y="7"/>
                    <a:pt x="0" y="6"/>
                  </a:cubicBezTo>
                  <a:cubicBezTo>
                    <a:pt x="3" y="0"/>
                    <a:pt x="14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0" name="Freeform 143"/>
            <p:cNvSpPr>
              <a:spLocks noChangeArrowheads="1"/>
            </p:cNvSpPr>
            <p:nvPr/>
          </p:nvSpPr>
          <p:spPr bwMode="auto">
            <a:xfrm>
              <a:off x="8229318" y="4674984"/>
              <a:ext cx="65728" cy="44295"/>
            </a:xfrm>
            <a:custGeom>
              <a:avLst/>
              <a:gdLst>
                <a:gd name="T0" fmla="*/ 37 w 39"/>
                <a:gd name="T1" fmla="*/ 2 h 26"/>
                <a:gd name="T2" fmla="*/ 34 w 39"/>
                <a:gd name="T3" fmla="*/ 13 h 26"/>
                <a:gd name="T4" fmla="*/ 29 w 39"/>
                <a:gd name="T5" fmla="*/ 13 h 26"/>
                <a:gd name="T6" fmla="*/ 2 w 39"/>
                <a:gd name="T7" fmla="*/ 25 h 26"/>
                <a:gd name="T8" fmla="*/ 11 w 39"/>
                <a:gd name="T9" fmla="*/ 16 h 26"/>
                <a:gd name="T10" fmla="*/ 17 w 39"/>
                <a:gd name="T11" fmla="*/ 10 h 26"/>
                <a:gd name="T12" fmla="*/ 23 w 39"/>
                <a:gd name="T13" fmla="*/ 5 h 26"/>
                <a:gd name="T14" fmla="*/ 37 w 39"/>
                <a:gd name="T15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6">
                  <a:moveTo>
                    <a:pt x="37" y="2"/>
                  </a:moveTo>
                  <a:cubicBezTo>
                    <a:pt x="39" y="8"/>
                    <a:pt x="37" y="11"/>
                    <a:pt x="34" y="13"/>
                  </a:cubicBezTo>
                  <a:cubicBezTo>
                    <a:pt x="33" y="14"/>
                    <a:pt x="29" y="12"/>
                    <a:pt x="29" y="13"/>
                  </a:cubicBezTo>
                  <a:cubicBezTo>
                    <a:pt x="25" y="18"/>
                    <a:pt x="16" y="26"/>
                    <a:pt x="2" y="25"/>
                  </a:cubicBezTo>
                  <a:cubicBezTo>
                    <a:pt x="0" y="19"/>
                    <a:pt x="8" y="18"/>
                    <a:pt x="11" y="16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19" y="8"/>
                    <a:pt x="22" y="8"/>
                    <a:pt x="23" y="5"/>
                  </a:cubicBezTo>
                  <a:cubicBezTo>
                    <a:pt x="31" y="7"/>
                    <a:pt x="30" y="0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1" name="Freeform 144"/>
            <p:cNvSpPr>
              <a:spLocks noChangeArrowheads="1"/>
            </p:cNvSpPr>
            <p:nvPr/>
          </p:nvSpPr>
          <p:spPr bwMode="auto">
            <a:xfrm>
              <a:off x="9230249" y="5240820"/>
              <a:ext cx="35722" cy="50725"/>
            </a:xfrm>
            <a:custGeom>
              <a:avLst/>
              <a:gdLst>
                <a:gd name="T0" fmla="*/ 3 w 21"/>
                <a:gd name="T1" fmla="*/ 0 h 30"/>
                <a:gd name="T2" fmla="*/ 6 w 21"/>
                <a:gd name="T3" fmla="*/ 6 h 30"/>
                <a:gd name="T4" fmla="*/ 15 w 21"/>
                <a:gd name="T5" fmla="*/ 15 h 30"/>
                <a:gd name="T6" fmla="*/ 18 w 21"/>
                <a:gd name="T7" fmla="*/ 30 h 30"/>
                <a:gd name="T8" fmla="*/ 9 w 21"/>
                <a:gd name="T9" fmla="*/ 30 h 30"/>
                <a:gd name="T10" fmla="*/ 0 w 21"/>
                <a:gd name="T11" fmla="*/ 6 h 30"/>
                <a:gd name="T12" fmla="*/ 3 w 2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30">
                  <a:moveTo>
                    <a:pt x="3" y="0"/>
                  </a:moveTo>
                  <a:cubicBezTo>
                    <a:pt x="6" y="0"/>
                    <a:pt x="6" y="4"/>
                    <a:pt x="6" y="6"/>
                  </a:cubicBezTo>
                  <a:cubicBezTo>
                    <a:pt x="3" y="10"/>
                    <a:pt x="19" y="11"/>
                    <a:pt x="15" y="15"/>
                  </a:cubicBezTo>
                  <a:cubicBezTo>
                    <a:pt x="10" y="20"/>
                    <a:pt x="21" y="16"/>
                    <a:pt x="18" y="30"/>
                  </a:cubicBezTo>
                  <a:cubicBezTo>
                    <a:pt x="13" y="30"/>
                    <a:pt x="10" y="25"/>
                    <a:pt x="9" y="30"/>
                  </a:cubicBezTo>
                  <a:cubicBezTo>
                    <a:pt x="6" y="26"/>
                    <a:pt x="3" y="13"/>
                    <a:pt x="0" y="6"/>
                  </a:cubicBezTo>
                  <a:cubicBezTo>
                    <a:pt x="3" y="6"/>
                    <a:pt x="3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Freeform 145"/>
            <p:cNvSpPr>
              <a:spLocks noChangeArrowheads="1"/>
            </p:cNvSpPr>
            <p:nvPr/>
          </p:nvSpPr>
          <p:spPr bwMode="auto">
            <a:xfrm>
              <a:off x="9240966" y="5285116"/>
              <a:ext cx="79303" cy="111453"/>
            </a:xfrm>
            <a:custGeom>
              <a:avLst/>
              <a:gdLst>
                <a:gd name="T0" fmla="*/ 15 w 47"/>
                <a:gd name="T1" fmla="*/ 1 h 66"/>
                <a:gd name="T2" fmla="*/ 18 w 47"/>
                <a:gd name="T3" fmla="*/ 4 h 66"/>
                <a:gd name="T4" fmla="*/ 24 w 47"/>
                <a:gd name="T5" fmla="*/ 4 h 66"/>
                <a:gd name="T6" fmla="*/ 47 w 47"/>
                <a:gd name="T7" fmla="*/ 15 h 66"/>
                <a:gd name="T8" fmla="*/ 47 w 47"/>
                <a:gd name="T9" fmla="*/ 30 h 66"/>
                <a:gd name="T10" fmla="*/ 38 w 47"/>
                <a:gd name="T11" fmla="*/ 30 h 66"/>
                <a:gd name="T12" fmla="*/ 35 w 47"/>
                <a:gd name="T13" fmla="*/ 36 h 66"/>
                <a:gd name="T14" fmla="*/ 32 w 47"/>
                <a:gd name="T15" fmla="*/ 53 h 66"/>
                <a:gd name="T16" fmla="*/ 30 w 47"/>
                <a:gd name="T17" fmla="*/ 59 h 66"/>
                <a:gd name="T18" fmla="*/ 15 w 47"/>
                <a:gd name="T19" fmla="*/ 62 h 66"/>
                <a:gd name="T20" fmla="*/ 12 w 47"/>
                <a:gd name="T21" fmla="*/ 53 h 66"/>
                <a:gd name="T22" fmla="*/ 18 w 47"/>
                <a:gd name="T23" fmla="*/ 47 h 66"/>
                <a:gd name="T24" fmla="*/ 0 w 47"/>
                <a:gd name="T25" fmla="*/ 39 h 66"/>
                <a:gd name="T26" fmla="*/ 12 w 47"/>
                <a:gd name="T27" fmla="*/ 27 h 66"/>
                <a:gd name="T28" fmla="*/ 15 w 47"/>
                <a:gd name="T29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6">
                  <a:moveTo>
                    <a:pt x="15" y="1"/>
                  </a:moveTo>
                  <a:cubicBezTo>
                    <a:pt x="17" y="0"/>
                    <a:pt x="18" y="2"/>
                    <a:pt x="18" y="4"/>
                  </a:cubicBezTo>
                  <a:cubicBezTo>
                    <a:pt x="18" y="9"/>
                    <a:pt x="25" y="4"/>
                    <a:pt x="24" y="4"/>
                  </a:cubicBezTo>
                  <a:cubicBezTo>
                    <a:pt x="33" y="9"/>
                    <a:pt x="30" y="19"/>
                    <a:pt x="47" y="15"/>
                  </a:cubicBezTo>
                  <a:cubicBezTo>
                    <a:pt x="47" y="20"/>
                    <a:pt x="47" y="25"/>
                    <a:pt x="47" y="30"/>
                  </a:cubicBezTo>
                  <a:cubicBezTo>
                    <a:pt x="44" y="30"/>
                    <a:pt x="41" y="30"/>
                    <a:pt x="38" y="30"/>
                  </a:cubicBezTo>
                  <a:cubicBezTo>
                    <a:pt x="39" y="33"/>
                    <a:pt x="38" y="35"/>
                    <a:pt x="35" y="36"/>
                  </a:cubicBezTo>
                  <a:cubicBezTo>
                    <a:pt x="41" y="43"/>
                    <a:pt x="33" y="45"/>
                    <a:pt x="32" y="53"/>
                  </a:cubicBezTo>
                  <a:cubicBezTo>
                    <a:pt x="32" y="56"/>
                    <a:pt x="23" y="58"/>
                    <a:pt x="30" y="59"/>
                  </a:cubicBezTo>
                  <a:cubicBezTo>
                    <a:pt x="30" y="66"/>
                    <a:pt x="19" y="61"/>
                    <a:pt x="15" y="62"/>
                  </a:cubicBezTo>
                  <a:cubicBezTo>
                    <a:pt x="16" y="57"/>
                    <a:pt x="12" y="57"/>
                    <a:pt x="12" y="53"/>
                  </a:cubicBezTo>
                  <a:cubicBezTo>
                    <a:pt x="11" y="48"/>
                    <a:pt x="14" y="48"/>
                    <a:pt x="18" y="47"/>
                  </a:cubicBezTo>
                  <a:cubicBezTo>
                    <a:pt x="13" y="44"/>
                    <a:pt x="12" y="36"/>
                    <a:pt x="0" y="39"/>
                  </a:cubicBezTo>
                  <a:cubicBezTo>
                    <a:pt x="0" y="30"/>
                    <a:pt x="9" y="31"/>
                    <a:pt x="12" y="27"/>
                  </a:cubicBezTo>
                  <a:cubicBezTo>
                    <a:pt x="14" y="12"/>
                    <a:pt x="12" y="13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3" name="Freeform 146"/>
            <p:cNvSpPr>
              <a:spLocks noChangeArrowheads="1"/>
            </p:cNvSpPr>
            <p:nvPr/>
          </p:nvSpPr>
          <p:spPr bwMode="auto">
            <a:xfrm>
              <a:off x="8662984" y="5376564"/>
              <a:ext cx="67872" cy="72158"/>
            </a:xfrm>
            <a:custGeom>
              <a:avLst/>
              <a:gdLst>
                <a:gd name="T0" fmla="*/ 38 w 40"/>
                <a:gd name="T1" fmla="*/ 2 h 43"/>
                <a:gd name="T2" fmla="*/ 38 w 40"/>
                <a:gd name="T3" fmla="*/ 20 h 43"/>
                <a:gd name="T4" fmla="*/ 35 w 40"/>
                <a:gd name="T5" fmla="*/ 14 h 43"/>
                <a:gd name="T6" fmla="*/ 32 w 40"/>
                <a:gd name="T7" fmla="*/ 17 h 43"/>
                <a:gd name="T8" fmla="*/ 32 w 40"/>
                <a:gd name="T9" fmla="*/ 31 h 43"/>
                <a:gd name="T10" fmla="*/ 26 w 40"/>
                <a:gd name="T11" fmla="*/ 31 h 43"/>
                <a:gd name="T12" fmla="*/ 26 w 40"/>
                <a:gd name="T13" fmla="*/ 37 h 43"/>
                <a:gd name="T14" fmla="*/ 17 w 40"/>
                <a:gd name="T15" fmla="*/ 43 h 43"/>
                <a:gd name="T16" fmla="*/ 12 w 40"/>
                <a:gd name="T17" fmla="*/ 34 h 43"/>
                <a:gd name="T18" fmla="*/ 6 w 40"/>
                <a:gd name="T19" fmla="*/ 29 h 43"/>
                <a:gd name="T20" fmla="*/ 0 w 40"/>
                <a:gd name="T21" fmla="*/ 11 h 43"/>
                <a:gd name="T22" fmla="*/ 23 w 40"/>
                <a:gd name="T23" fmla="*/ 5 h 43"/>
                <a:gd name="T24" fmla="*/ 38 w 40"/>
                <a:gd name="T2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3">
                  <a:moveTo>
                    <a:pt x="38" y="2"/>
                  </a:moveTo>
                  <a:cubicBezTo>
                    <a:pt x="36" y="7"/>
                    <a:pt x="40" y="13"/>
                    <a:pt x="38" y="20"/>
                  </a:cubicBezTo>
                  <a:cubicBezTo>
                    <a:pt x="38" y="20"/>
                    <a:pt x="34" y="16"/>
                    <a:pt x="35" y="14"/>
                  </a:cubicBezTo>
                  <a:cubicBezTo>
                    <a:pt x="35" y="15"/>
                    <a:pt x="33" y="15"/>
                    <a:pt x="32" y="17"/>
                  </a:cubicBezTo>
                  <a:cubicBezTo>
                    <a:pt x="31" y="21"/>
                    <a:pt x="34" y="28"/>
                    <a:pt x="32" y="31"/>
                  </a:cubicBezTo>
                  <a:cubicBezTo>
                    <a:pt x="32" y="32"/>
                    <a:pt x="27" y="31"/>
                    <a:pt x="26" y="31"/>
                  </a:cubicBezTo>
                  <a:cubicBezTo>
                    <a:pt x="25" y="32"/>
                    <a:pt x="27" y="37"/>
                    <a:pt x="26" y="37"/>
                  </a:cubicBezTo>
                  <a:cubicBezTo>
                    <a:pt x="23" y="40"/>
                    <a:pt x="17" y="38"/>
                    <a:pt x="17" y="43"/>
                  </a:cubicBezTo>
                  <a:cubicBezTo>
                    <a:pt x="14" y="41"/>
                    <a:pt x="14" y="38"/>
                    <a:pt x="12" y="34"/>
                  </a:cubicBezTo>
                  <a:cubicBezTo>
                    <a:pt x="11" y="33"/>
                    <a:pt x="6" y="30"/>
                    <a:pt x="6" y="29"/>
                  </a:cubicBezTo>
                  <a:cubicBezTo>
                    <a:pt x="3" y="22"/>
                    <a:pt x="6" y="15"/>
                    <a:pt x="0" y="11"/>
                  </a:cubicBezTo>
                  <a:cubicBezTo>
                    <a:pt x="4" y="7"/>
                    <a:pt x="14" y="7"/>
                    <a:pt x="23" y="5"/>
                  </a:cubicBezTo>
                  <a:cubicBezTo>
                    <a:pt x="28" y="4"/>
                    <a:pt x="32" y="0"/>
                    <a:pt x="3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4" name="Freeform 147"/>
            <p:cNvSpPr>
              <a:spLocks noChangeArrowheads="1"/>
            </p:cNvSpPr>
            <p:nvPr/>
          </p:nvSpPr>
          <p:spPr bwMode="auto">
            <a:xfrm>
              <a:off x="4274892" y="2218738"/>
              <a:ext cx="1213834" cy="907339"/>
            </a:xfrm>
            <a:custGeom>
              <a:avLst/>
              <a:gdLst>
                <a:gd name="T0" fmla="*/ 509 w 719"/>
                <a:gd name="T1" fmla="*/ 59 h 537"/>
                <a:gd name="T2" fmla="*/ 538 w 719"/>
                <a:gd name="T3" fmla="*/ 62 h 537"/>
                <a:gd name="T4" fmla="*/ 579 w 719"/>
                <a:gd name="T5" fmla="*/ 54 h 537"/>
                <a:gd name="T6" fmla="*/ 603 w 719"/>
                <a:gd name="T7" fmla="*/ 57 h 537"/>
                <a:gd name="T8" fmla="*/ 600 w 719"/>
                <a:gd name="T9" fmla="*/ 65 h 537"/>
                <a:gd name="T10" fmla="*/ 676 w 719"/>
                <a:gd name="T11" fmla="*/ 51 h 537"/>
                <a:gd name="T12" fmla="*/ 717 w 719"/>
                <a:gd name="T13" fmla="*/ 59 h 537"/>
                <a:gd name="T14" fmla="*/ 664 w 719"/>
                <a:gd name="T15" fmla="*/ 86 h 537"/>
                <a:gd name="T16" fmla="*/ 649 w 719"/>
                <a:gd name="T17" fmla="*/ 106 h 537"/>
                <a:gd name="T18" fmla="*/ 623 w 719"/>
                <a:gd name="T19" fmla="*/ 136 h 537"/>
                <a:gd name="T20" fmla="*/ 629 w 719"/>
                <a:gd name="T21" fmla="*/ 162 h 537"/>
                <a:gd name="T22" fmla="*/ 611 w 719"/>
                <a:gd name="T23" fmla="*/ 188 h 537"/>
                <a:gd name="T24" fmla="*/ 632 w 719"/>
                <a:gd name="T25" fmla="*/ 223 h 537"/>
                <a:gd name="T26" fmla="*/ 614 w 719"/>
                <a:gd name="T27" fmla="*/ 250 h 537"/>
                <a:gd name="T28" fmla="*/ 594 w 719"/>
                <a:gd name="T29" fmla="*/ 273 h 537"/>
                <a:gd name="T30" fmla="*/ 623 w 719"/>
                <a:gd name="T31" fmla="*/ 326 h 537"/>
                <a:gd name="T32" fmla="*/ 576 w 719"/>
                <a:gd name="T33" fmla="*/ 320 h 537"/>
                <a:gd name="T34" fmla="*/ 573 w 719"/>
                <a:gd name="T35" fmla="*/ 338 h 537"/>
                <a:gd name="T36" fmla="*/ 553 w 719"/>
                <a:gd name="T37" fmla="*/ 367 h 537"/>
                <a:gd name="T38" fmla="*/ 506 w 719"/>
                <a:gd name="T39" fmla="*/ 379 h 537"/>
                <a:gd name="T40" fmla="*/ 483 w 719"/>
                <a:gd name="T41" fmla="*/ 393 h 537"/>
                <a:gd name="T42" fmla="*/ 468 w 719"/>
                <a:gd name="T43" fmla="*/ 411 h 537"/>
                <a:gd name="T44" fmla="*/ 404 w 719"/>
                <a:gd name="T45" fmla="*/ 428 h 537"/>
                <a:gd name="T46" fmla="*/ 386 w 719"/>
                <a:gd name="T47" fmla="*/ 455 h 537"/>
                <a:gd name="T48" fmla="*/ 369 w 719"/>
                <a:gd name="T49" fmla="*/ 478 h 537"/>
                <a:gd name="T50" fmla="*/ 363 w 719"/>
                <a:gd name="T51" fmla="*/ 501 h 537"/>
                <a:gd name="T52" fmla="*/ 325 w 719"/>
                <a:gd name="T53" fmla="*/ 525 h 537"/>
                <a:gd name="T54" fmla="*/ 284 w 719"/>
                <a:gd name="T55" fmla="*/ 504 h 537"/>
                <a:gd name="T56" fmla="*/ 260 w 719"/>
                <a:gd name="T57" fmla="*/ 475 h 537"/>
                <a:gd name="T58" fmla="*/ 246 w 719"/>
                <a:gd name="T59" fmla="*/ 455 h 537"/>
                <a:gd name="T60" fmla="*/ 234 w 719"/>
                <a:gd name="T61" fmla="*/ 411 h 537"/>
                <a:gd name="T62" fmla="*/ 240 w 719"/>
                <a:gd name="T63" fmla="*/ 396 h 537"/>
                <a:gd name="T64" fmla="*/ 260 w 719"/>
                <a:gd name="T65" fmla="*/ 373 h 537"/>
                <a:gd name="T66" fmla="*/ 248 w 719"/>
                <a:gd name="T67" fmla="*/ 343 h 537"/>
                <a:gd name="T68" fmla="*/ 254 w 719"/>
                <a:gd name="T69" fmla="*/ 320 h 537"/>
                <a:gd name="T70" fmla="*/ 225 w 719"/>
                <a:gd name="T71" fmla="*/ 311 h 537"/>
                <a:gd name="T72" fmla="*/ 205 w 719"/>
                <a:gd name="T73" fmla="*/ 273 h 537"/>
                <a:gd name="T74" fmla="*/ 184 w 719"/>
                <a:gd name="T75" fmla="*/ 232 h 537"/>
                <a:gd name="T76" fmla="*/ 131 w 719"/>
                <a:gd name="T77" fmla="*/ 206 h 537"/>
                <a:gd name="T78" fmla="*/ 58 w 719"/>
                <a:gd name="T79" fmla="*/ 209 h 537"/>
                <a:gd name="T80" fmla="*/ 58 w 719"/>
                <a:gd name="T81" fmla="*/ 191 h 537"/>
                <a:gd name="T82" fmla="*/ 29 w 719"/>
                <a:gd name="T83" fmla="*/ 165 h 537"/>
                <a:gd name="T84" fmla="*/ 44 w 719"/>
                <a:gd name="T85" fmla="*/ 139 h 537"/>
                <a:gd name="T86" fmla="*/ 79 w 719"/>
                <a:gd name="T87" fmla="*/ 124 h 537"/>
                <a:gd name="T88" fmla="*/ 85 w 719"/>
                <a:gd name="T89" fmla="*/ 106 h 537"/>
                <a:gd name="T90" fmla="*/ 76 w 719"/>
                <a:gd name="T91" fmla="*/ 95 h 537"/>
                <a:gd name="T92" fmla="*/ 102 w 719"/>
                <a:gd name="T93" fmla="*/ 86 h 537"/>
                <a:gd name="T94" fmla="*/ 131 w 719"/>
                <a:gd name="T95" fmla="*/ 57 h 537"/>
                <a:gd name="T96" fmla="*/ 219 w 719"/>
                <a:gd name="T97" fmla="*/ 45 h 537"/>
                <a:gd name="T98" fmla="*/ 260 w 719"/>
                <a:gd name="T99" fmla="*/ 57 h 537"/>
                <a:gd name="T100" fmla="*/ 298 w 719"/>
                <a:gd name="T101" fmla="*/ 36 h 537"/>
                <a:gd name="T102" fmla="*/ 333 w 719"/>
                <a:gd name="T103" fmla="*/ 39 h 537"/>
                <a:gd name="T104" fmla="*/ 345 w 719"/>
                <a:gd name="T105" fmla="*/ 18 h 537"/>
                <a:gd name="T106" fmla="*/ 412 w 719"/>
                <a:gd name="T107" fmla="*/ 4 h 537"/>
                <a:gd name="T108" fmla="*/ 506 w 719"/>
                <a:gd name="T109" fmla="*/ 1 h 537"/>
                <a:gd name="T110" fmla="*/ 576 w 719"/>
                <a:gd name="T111" fmla="*/ 24 h 537"/>
                <a:gd name="T112" fmla="*/ 600 w 719"/>
                <a:gd name="T113" fmla="*/ 42 h 537"/>
                <a:gd name="T114" fmla="*/ 500 w 719"/>
                <a:gd name="T115" fmla="*/ 45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19" h="537">
                  <a:moveTo>
                    <a:pt x="486" y="54"/>
                  </a:moveTo>
                  <a:cubicBezTo>
                    <a:pt x="486" y="57"/>
                    <a:pt x="491" y="56"/>
                    <a:pt x="491" y="59"/>
                  </a:cubicBezTo>
                  <a:cubicBezTo>
                    <a:pt x="496" y="62"/>
                    <a:pt x="500" y="57"/>
                    <a:pt x="500" y="57"/>
                  </a:cubicBezTo>
                  <a:cubicBezTo>
                    <a:pt x="505" y="56"/>
                    <a:pt x="505" y="60"/>
                    <a:pt x="509" y="59"/>
                  </a:cubicBezTo>
                  <a:cubicBezTo>
                    <a:pt x="511" y="59"/>
                    <a:pt x="512" y="57"/>
                    <a:pt x="515" y="57"/>
                  </a:cubicBezTo>
                  <a:cubicBezTo>
                    <a:pt x="518" y="56"/>
                    <a:pt x="521" y="57"/>
                    <a:pt x="524" y="57"/>
                  </a:cubicBezTo>
                  <a:cubicBezTo>
                    <a:pt x="535" y="54"/>
                    <a:pt x="547" y="50"/>
                    <a:pt x="556" y="54"/>
                  </a:cubicBezTo>
                  <a:cubicBezTo>
                    <a:pt x="553" y="60"/>
                    <a:pt x="541" y="56"/>
                    <a:pt x="538" y="62"/>
                  </a:cubicBezTo>
                  <a:cubicBezTo>
                    <a:pt x="539" y="68"/>
                    <a:pt x="544" y="62"/>
                    <a:pt x="544" y="62"/>
                  </a:cubicBezTo>
                  <a:cubicBezTo>
                    <a:pt x="550" y="63"/>
                    <a:pt x="550" y="66"/>
                    <a:pt x="559" y="62"/>
                  </a:cubicBezTo>
                  <a:cubicBezTo>
                    <a:pt x="561" y="62"/>
                    <a:pt x="563" y="61"/>
                    <a:pt x="565" y="59"/>
                  </a:cubicBezTo>
                  <a:cubicBezTo>
                    <a:pt x="565" y="59"/>
                    <a:pt x="579" y="53"/>
                    <a:pt x="579" y="54"/>
                  </a:cubicBezTo>
                  <a:cubicBezTo>
                    <a:pt x="585" y="61"/>
                    <a:pt x="576" y="51"/>
                    <a:pt x="582" y="51"/>
                  </a:cubicBezTo>
                  <a:cubicBezTo>
                    <a:pt x="583" y="51"/>
                    <a:pt x="590" y="51"/>
                    <a:pt x="591" y="51"/>
                  </a:cubicBezTo>
                  <a:cubicBezTo>
                    <a:pt x="592" y="49"/>
                    <a:pt x="597" y="46"/>
                    <a:pt x="606" y="48"/>
                  </a:cubicBezTo>
                  <a:cubicBezTo>
                    <a:pt x="606" y="52"/>
                    <a:pt x="606" y="56"/>
                    <a:pt x="603" y="57"/>
                  </a:cubicBezTo>
                  <a:cubicBezTo>
                    <a:pt x="601" y="59"/>
                    <a:pt x="598" y="60"/>
                    <a:pt x="597" y="62"/>
                  </a:cubicBezTo>
                  <a:cubicBezTo>
                    <a:pt x="594" y="66"/>
                    <a:pt x="592" y="72"/>
                    <a:pt x="585" y="71"/>
                  </a:cubicBezTo>
                  <a:cubicBezTo>
                    <a:pt x="587" y="80"/>
                    <a:pt x="591" y="68"/>
                    <a:pt x="597" y="71"/>
                  </a:cubicBezTo>
                  <a:cubicBezTo>
                    <a:pt x="600" y="72"/>
                    <a:pt x="598" y="66"/>
                    <a:pt x="600" y="65"/>
                  </a:cubicBezTo>
                  <a:cubicBezTo>
                    <a:pt x="603" y="63"/>
                    <a:pt x="614" y="66"/>
                    <a:pt x="614" y="59"/>
                  </a:cubicBezTo>
                  <a:cubicBezTo>
                    <a:pt x="622" y="69"/>
                    <a:pt x="639" y="55"/>
                    <a:pt x="644" y="62"/>
                  </a:cubicBezTo>
                  <a:cubicBezTo>
                    <a:pt x="647" y="60"/>
                    <a:pt x="650" y="57"/>
                    <a:pt x="652" y="54"/>
                  </a:cubicBezTo>
                  <a:cubicBezTo>
                    <a:pt x="662" y="56"/>
                    <a:pt x="668" y="51"/>
                    <a:pt x="676" y="51"/>
                  </a:cubicBezTo>
                  <a:cubicBezTo>
                    <a:pt x="675" y="51"/>
                    <a:pt x="678" y="53"/>
                    <a:pt x="679" y="54"/>
                  </a:cubicBezTo>
                  <a:cubicBezTo>
                    <a:pt x="681" y="54"/>
                    <a:pt x="692" y="52"/>
                    <a:pt x="693" y="54"/>
                  </a:cubicBezTo>
                  <a:cubicBezTo>
                    <a:pt x="697" y="58"/>
                    <a:pt x="695" y="53"/>
                    <a:pt x="699" y="54"/>
                  </a:cubicBezTo>
                  <a:cubicBezTo>
                    <a:pt x="705" y="55"/>
                    <a:pt x="710" y="61"/>
                    <a:pt x="717" y="59"/>
                  </a:cubicBezTo>
                  <a:cubicBezTo>
                    <a:pt x="719" y="66"/>
                    <a:pt x="713" y="64"/>
                    <a:pt x="711" y="65"/>
                  </a:cubicBezTo>
                  <a:cubicBezTo>
                    <a:pt x="709" y="67"/>
                    <a:pt x="707" y="70"/>
                    <a:pt x="705" y="71"/>
                  </a:cubicBezTo>
                  <a:cubicBezTo>
                    <a:pt x="698" y="75"/>
                    <a:pt x="686" y="73"/>
                    <a:pt x="685" y="83"/>
                  </a:cubicBezTo>
                  <a:cubicBezTo>
                    <a:pt x="677" y="83"/>
                    <a:pt x="668" y="82"/>
                    <a:pt x="664" y="86"/>
                  </a:cubicBezTo>
                  <a:cubicBezTo>
                    <a:pt x="668" y="90"/>
                    <a:pt x="673" y="92"/>
                    <a:pt x="661" y="92"/>
                  </a:cubicBezTo>
                  <a:cubicBezTo>
                    <a:pt x="662" y="95"/>
                    <a:pt x="667" y="94"/>
                    <a:pt x="670" y="95"/>
                  </a:cubicBezTo>
                  <a:cubicBezTo>
                    <a:pt x="665" y="103"/>
                    <a:pt x="651" y="101"/>
                    <a:pt x="649" y="112"/>
                  </a:cubicBezTo>
                  <a:cubicBezTo>
                    <a:pt x="644" y="113"/>
                    <a:pt x="651" y="107"/>
                    <a:pt x="649" y="106"/>
                  </a:cubicBezTo>
                  <a:cubicBezTo>
                    <a:pt x="648" y="105"/>
                    <a:pt x="640" y="111"/>
                    <a:pt x="635" y="112"/>
                  </a:cubicBezTo>
                  <a:cubicBezTo>
                    <a:pt x="635" y="115"/>
                    <a:pt x="638" y="114"/>
                    <a:pt x="641" y="115"/>
                  </a:cubicBezTo>
                  <a:cubicBezTo>
                    <a:pt x="634" y="121"/>
                    <a:pt x="638" y="120"/>
                    <a:pt x="635" y="130"/>
                  </a:cubicBezTo>
                  <a:cubicBezTo>
                    <a:pt x="634" y="133"/>
                    <a:pt x="624" y="134"/>
                    <a:pt x="623" y="136"/>
                  </a:cubicBezTo>
                  <a:cubicBezTo>
                    <a:pt x="622" y="137"/>
                    <a:pt x="625" y="143"/>
                    <a:pt x="623" y="144"/>
                  </a:cubicBezTo>
                  <a:cubicBezTo>
                    <a:pt x="620" y="147"/>
                    <a:pt x="615" y="146"/>
                    <a:pt x="611" y="147"/>
                  </a:cubicBezTo>
                  <a:cubicBezTo>
                    <a:pt x="612" y="151"/>
                    <a:pt x="617" y="152"/>
                    <a:pt x="617" y="156"/>
                  </a:cubicBezTo>
                  <a:cubicBezTo>
                    <a:pt x="619" y="162"/>
                    <a:pt x="626" y="160"/>
                    <a:pt x="629" y="162"/>
                  </a:cubicBezTo>
                  <a:cubicBezTo>
                    <a:pt x="630" y="163"/>
                    <a:pt x="628" y="167"/>
                    <a:pt x="629" y="168"/>
                  </a:cubicBezTo>
                  <a:cubicBezTo>
                    <a:pt x="631" y="170"/>
                    <a:pt x="636" y="168"/>
                    <a:pt x="638" y="171"/>
                  </a:cubicBezTo>
                  <a:cubicBezTo>
                    <a:pt x="637" y="176"/>
                    <a:pt x="641" y="177"/>
                    <a:pt x="641" y="182"/>
                  </a:cubicBezTo>
                  <a:cubicBezTo>
                    <a:pt x="631" y="185"/>
                    <a:pt x="623" y="183"/>
                    <a:pt x="611" y="188"/>
                  </a:cubicBezTo>
                  <a:cubicBezTo>
                    <a:pt x="619" y="196"/>
                    <a:pt x="625" y="204"/>
                    <a:pt x="641" y="203"/>
                  </a:cubicBezTo>
                  <a:cubicBezTo>
                    <a:pt x="640" y="208"/>
                    <a:pt x="643" y="208"/>
                    <a:pt x="647" y="209"/>
                  </a:cubicBezTo>
                  <a:cubicBezTo>
                    <a:pt x="648" y="215"/>
                    <a:pt x="641" y="213"/>
                    <a:pt x="641" y="218"/>
                  </a:cubicBezTo>
                  <a:cubicBezTo>
                    <a:pt x="641" y="221"/>
                    <a:pt x="636" y="223"/>
                    <a:pt x="632" y="223"/>
                  </a:cubicBezTo>
                  <a:cubicBezTo>
                    <a:pt x="629" y="234"/>
                    <a:pt x="643" y="228"/>
                    <a:pt x="641" y="238"/>
                  </a:cubicBezTo>
                  <a:cubicBezTo>
                    <a:pt x="635" y="237"/>
                    <a:pt x="635" y="241"/>
                    <a:pt x="638" y="241"/>
                  </a:cubicBezTo>
                  <a:cubicBezTo>
                    <a:pt x="635" y="250"/>
                    <a:pt x="628" y="239"/>
                    <a:pt x="623" y="241"/>
                  </a:cubicBezTo>
                  <a:cubicBezTo>
                    <a:pt x="618" y="241"/>
                    <a:pt x="621" y="251"/>
                    <a:pt x="614" y="250"/>
                  </a:cubicBezTo>
                  <a:cubicBezTo>
                    <a:pt x="614" y="255"/>
                    <a:pt x="617" y="257"/>
                    <a:pt x="620" y="259"/>
                  </a:cubicBezTo>
                  <a:cubicBezTo>
                    <a:pt x="619" y="263"/>
                    <a:pt x="613" y="260"/>
                    <a:pt x="609" y="261"/>
                  </a:cubicBezTo>
                  <a:cubicBezTo>
                    <a:pt x="600" y="263"/>
                    <a:pt x="593" y="269"/>
                    <a:pt x="585" y="270"/>
                  </a:cubicBezTo>
                  <a:cubicBezTo>
                    <a:pt x="585" y="274"/>
                    <a:pt x="591" y="272"/>
                    <a:pt x="594" y="273"/>
                  </a:cubicBezTo>
                  <a:cubicBezTo>
                    <a:pt x="597" y="275"/>
                    <a:pt x="599" y="285"/>
                    <a:pt x="606" y="282"/>
                  </a:cubicBezTo>
                  <a:cubicBezTo>
                    <a:pt x="608" y="288"/>
                    <a:pt x="601" y="288"/>
                    <a:pt x="600" y="291"/>
                  </a:cubicBezTo>
                  <a:cubicBezTo>
                    <a:pt x="598" y="295"/>
                    <a:pt x="603" y="303"/>
                    <a:pt x="597" y="305"/>
                  </a:cubicBezTo>
                  <a:cubicBezTo>
                    <a:pt x="601" y="317"/>
                    <a:pt x="621" y="313"/>
                    <a:pt x="623" y="326"/>
                  </a:cubicBezTo>
                  <a:cubicBezTo>
                    <a:pt x="619" y="326"/>
                    <a:pt x="612" y="327"/>
                    <a:pt x="611" y="323"/>
                  </a:cubicBezTo>
                  <a:cubicBezTo>
                    <a:pt x="608" y="323"/>
                    <a:pt x="610" y="326"/>
                    <a:pt x="611" y="326"/>
                  </a:cubicBezTo>
                  <a:cubicBezTo>
                    <a:pt x="603" y="334"/>
                    <a:pt x="599" y="333"/>
                    <a:pt x="585" y="332"/>
                  </a:cubicBezTo>
                  <a:cubicBezTo>
                    <a:pt x="589" y="321"/>
                    <a:pt x="572" y="331"/>
                    <a:pt x="576" y="320"/>
                  </a:cubicBezTo>
                  <a:cubicBezTo>
                    <a:pt x="567" y="318"/>
                    <a:pt x="568" y="325"/>
                    <a:pt x="559" y="323"/>
                  </a:cubicBezTo>
                  <a:cubicBezTo>
                    <a:pt x="562" y="326"/>
                    <a:pt x="561" y="329"/>
                    <a:pt x="556" y="329"/>
                  </a:cubicBezTo>
                  <a:cubicBezTo>
                    <a:pt x="556" y="333"/>
                    <a:pt x="573" y="333"/>
                    <a:pt x="559" y="335"/>
                  </a:cubicBezTo>
                  <a:cubicBezTo>
                    <a:pt x="561" y="341"/>
                    <a:pt x="568" y="337"/>
                    <a:pt x="573" y="338"/>
                  </a:cubicBezTo>
                  <a:cubicBezTo>
                    <a:pt x="580" y="339"/>
                    <a:pt x="589" y="342"/>
                    <a:pt x="597" y="340"/>
                  </a:cubicBezTo>
                  <a:cubicBezTo>
                    <a:pt x="591" y="349"/>
                    <a:pt x="584" y="357"/>
                    <a:pt x="576" y="364"/>
                  </a:cubicBezTo>
                  <a:cubicBezTo>
                    <a:pt x="569" y="362"/>
                    <a:pt x="564" y="365"/>
                    <a:pt x="559" y="367"/>
                  </a:cubicBezTo>
                  <a:cubicBezTo>
                    <a:pt x="558" y="367"/>
                    <a:pt x="554" y="366"/>
                    <a:pt x="553" y="367"/>
                  </a:cubicBezTo>
                  <a:cubicBezTo>
                    <a:pt x="550" y="370"/>
                    <a:pt x="551" y="367"/>
                    <a:pt x="547" y="367"/>
                  </a:cubicBezTo>
                  <a:cubicBezTo>
                    <a:pt x="539" y="367"/>
                    <a:pt x="532" y="373"/>
                    <a:pt x="521" y="373"/>
                  </a:cubicBezTo>
                  <a:cubicBezTo>
                    <a:pt x="516" y="373"/>
                    <a:pt x="520" y="376"/>
                    <a:pt x="521" y="376"/>
                  </a:cubicBezTo>
                  <a:cubicBezTo>
                    <a:pt x="517" y="382"/>
                    <a:pt x="515" y="377"/>
                    <a:pt x="506" y="379"/>
                  </a:cubicBezTo>
                  <a:cubicBezTo>
                    <a:pt x="506" y="381"/>
                    <a:pt x="510" y="381"/>
                    <a:pt x="512" y="381"/>
                  </a:cubicBezTo>
                  <a:cubicBezTo>
                    <a:pt x="512" y="386"/>
                    <a:pt x="490" y="388"/>
                    <a:pt x="494" y="379"/>
                  </a:cubicBezTo>
                  <a:cubicBezTo>
                    <a:pt x="492" y="380"/>
                    <a:pt x="484" y="379"/>
                    <a:pt x="483" y="381"/>
                  </a:cubicBezTo>
                  <a:cubicBezTo>
                    <a:pt x="481" y="384"/>
                    <a:pt x="485" y="391"/>
                    <a:pt x="483" y="393"/>
                  </a:cubicBezTo>
                  <a:cubicBezTo>
                    <a:pt x="483" y="393"/>
                    <a:pt x="475" y="390"/>
                    <a:pt x="474" y="393"/>
                  </a:cubicBezTo>
                  <a:cubicBezTo>
                    <a:pt x="473" y="395"/>
                    <a:pt x="479" y="398"/>
                    <a:pt x="477" y="402"/>
                  </a:cubicBezTo>
                  <a:cubicBezTo>
                    <a:pt x="473" y="405"/>
                    <a:pt x="472" y="403"/>
                    <a:pt x="468" y="402"/>
                  </a:cubicBezTo>
                  <a:cubicBezTo>
                    <a:pt x="468" y="405"/>
                    <a:pt x="468" y="408"/>
                    <a:pt x="468" y="411"/>
                  </a:cubicBezTo>
                  <a:cubicBezTo>
                    <a:pt x="466" y="411"/>
                    <a:pt x="464" y="410"/>
                    <a:pt x="462" y="411"/>
                  </a:cubicBezTo>
                  <a:cubicBezTo>
                    <a:pt x="459" y="412"/>
                    <a:pt x="461" y="415"/>
                    <a:pt x="459" y="417"/>
                  </a:cubicBezTo>
                  <a:cubicBezTo>
                    <a:pt x="455" y="419"/>
                    <a:pt x="443" y="416"/>
                    <a:pt x="445" y="425"/>
                  </a:cubicBezTo>
                  <a:cubicBezTo>
                    <a:pt x="433" y="428"/>
                    <a:pt x="419" y="429"/>
                    <a:pt x="404" y="428"/>
                  </a:cubicBezTo>
                  <a:cubicBezTo>
                    <a:pt x="398" y="432"/>
                    <a:pt x="394" y="447"/>
                    <a:pt x="386" y="440"/>
                  </a:cubicBezTo>
                  <a:cubicBezTo>
                    <a:pt x="387" y="442"/>
                    <a:pt x="390" y="445"/>
                    <a:pt x="389" y="449"/>
                  </a:cubicBezTo>
                  <a:cubicBezTo>
                    <a:pt x="389" y="449"/>
                    <a:pt x="383" y="448"/>
                    <a:pt x="383" y="449"/>
                  </a:cubicBezTo>
                  <a:cubicBezTo>
                    <a:pt x="383" y="450"/>
                    <a:pt x="386" y="453"/>
                    <a:pt x="386" y="455"/>
                  </a:cubicBezTo>
                  <a:cubicBezTo>
                    <a:pt x="386" y="454"/>
                    <a:pt x="383" y="456"/>
                    <a:pt x="383" y="458"/>
                  </a:cubicBezTo>
                  <a:cubicBezTo>
                    <a:pt x="383" y="461"/>
                    <a:pt x="374" y="468"/>
                    <a:pt x="380" y="469"/>
                  </a:cubicBezTo>
                  <a:cubicBezTo>
                    <a:pt x="381" y="473"/>
                    <a:pt x="376" y="471"/>
                    <a:pt x="374" y="472"/>
                  </a:cubicBezTo>
                  <a:cubicBezTo>
                    <a:pt x="373" y="473"/>
                    <a:pt x="369" y="477"/>
                    <a:pt x="369" y="478"/>
                  </a:cubicBezTo>
                  <a:cubicBezTo>
                    <a:pt x="368" y="479"/>
                    <a:pt x="369" y="483"/>
                    <a:pt x="369" y="484"/>
                  </a:cubicBezTo>
                  <a:cubicBezTo>
                    <a:pt x="364" y="487"/>
                    <a:pt x="368" y="490"/>
                    <a:pt x="366" y="496"/>
                  </a:cubicBezTo>
                  <a:cubicBezTo>
                    <a:pt x="365" y="496"/>
                    <a:pt x="360" y="495"/>
                    <a:pt x="360" y="496"/>
                  </a:cubicBezTo>
                  <a:cubicBezTo>
                    <a:pt x="359" y="497"/>
                    <a:pt x="362" y="499"/>
                    <a:pt x="363" y="501"/>
                  </a:cubicBezTo>
                  <a:cubicBezTo>
                    <a:pt x="363" y="506"/>
                    <a:pt x="360" y="506"/>
                    <a:pt x="360" y="510"/>
                  </a:cubicBezTo>
                  <a:cubicBezTo>
                    <a:pt x="360" y="512"/>
                    <a:pt x="362" y="517"/>
                    <a:pt x="363" y="516"/>
                  </a:cubicBezTo>
                  <a:cubicBezTo>
                    <a:pt x="359" y="526"/>
                    <a:pt x="354" y="530"/>
                    <a:pt x="345" y="537"/>
                  </a:cubicBezTo>
                  <a:cubicBezTo>
                    <a:pt x="335" y="535"/>
                    <a:pt x="330" y="530"/>
                    <a:pt x="325" y="525"/>
                  </a:cubicBezTo>
                  <a:cubicBezTo>
                    <a:pt x="316" y="535"/>
                    <a:pt x="300" y="518"/>
                    <a:pt x="301" y="519"/>
                  </a:cubicBezTo>
                  <a:cubicBezTo>
                    <a:pt x="299" y="518"/>
                    <a:pt x="298" y="524"/>
                    <a:pt x="298" y="525"/>
                  </a:cubicBezTo>
                  <a:cubicBezTo>
                    <a:pt x="295" y="523"/>
                    <a:pt x="295" y="519"/>
                    <a:pt x="292" y="516"/>
                  </a:cubicBezTo>
                  <a:cubicBezTo>
                    <a:pt x="290" y="513"/>
                    <a:pt x="282" y="513"/>
                    <a:pt x="284" y="504"/>
                  </a:cubicBezTo>
                  <a:cubicBezTo>
                    <a:pt x="281" y="500"/>
                    <a:pt x="276" y="499"/>
                    <a:pt x="272" y="496"/>
                  </a:cubicBezTo>
                  <a:cubicBezTo>
                    <a:pt x="272" y="493"/>
                    <a:pt x="276" y="493"/>
                    <a:pt x="278" y="493"/>
                  </a:cubicBezTo>
                  <a:cubicBezTo>
                    <a:pt x="277" y="485"/>
                    <a:pt x="270" y="488"/>
                    <a:pt x="266" y="484"/>
                  </a:cubicBezTo>
                  <a:cubicBezTo>
                    <a:pt x="264" y="481"/>
                    <a:pt x="264" y="476"/>
                    <a:pt x="260" y="475"/>
                  </a:cubicBezTo>
                  <a:cubicBezTo>
                    <a:pt x="255" y="482"/>
                    <a:pt x="260" y="471"/>
                    <a:pt x="260" y="472"/>
                  </a:cubicBezTo>
                  <a:cubicBezTo>
                    <a:pt x="259" y="468"/>
                    <a:pt x="256" y="472"/>
                    <a:pt x="254" y="469"/>
                  </a:cubicBezTo>
                  <a:cubicBezTo>
                    <a:pt x="252" y="466"/>
                    <a:pt x="257" y="461"/>
                    <a:pt x="251" y="460"/>
                  </a:cubicBezTo>
                  <a:cubicBezTo>
                    <a:pt x="246" y="460"/>
                    <a:pt x="250" y="447"/>
                    <a:pt x="246" y="455"/>
                  </a:cubicBezTo>
                  <a:cubicBezTo>
                    <a:pt x="243" y="453"/>
                    <a:pt x="243" y="448"/>
                    <a:pt x="237" y="449"/>
                  </a:cubicBezTo>
                  <a:cubicBezTo>
                    <a:pt x="238" y="445"/>
                    <a:pt x="242" y="444"/>
                    <a:pt x="243" y="440"/>
                  </a:cubicBezTo>
                  <a:cubicBezTo>
                    <a:pt x="242" y="436"/>
                    <a:pt x="235" y="438"/>
                    <a:pt x="231" y="437"/>
                  </a:cubicBezTo>
                  <a:cubicBezTo>
                    <a:pt x="229" y="426"/>
                    <a:pt x="229" y="421"/>
                    <a:pt x="234" y="411"/>
                  </a:cubicBezTo>
                  <a:cubicBezTo>
                    <a:pt x="227" y="406"/>
                    <a:pt x="240" y="401"/>
                    <a:pt x="228" y="402"/>
                  </a:cubicBezTo>
                  <a:cubicBezTo>
                    <a:pt x="227" y="398"/>
                    <a:pt x="233" y="400"/>
                    <a:pt x="234" y="399"/>
                  </a:cubicBezTo>
                  <a:cubicBezTo>
                    <a:pt x="234" y="398"/>
                    <a:pt x="233" y="393"/>
                    <a:pt x="234" y="393"/>
                  </a:cubicBezTo>
                  <a:cubicBezTo>
                    <a:pt x="236" y="393"/>
                    <a:pt x="237" y="397"/>
                    <a:pt x="240" y="396"/>
                  </a:cubicBezTo>
                  <a:cubicBezTo>
                    <a:pt x="240" y="390"/>
                    <a:pt x="240" y="384"/>
                    <a:pt x="240" y="379"/>
                  </a:cubicBezTo>
                  <a:cubicBezTo>
                    <a:pt x="245" y="379"/>
                    <a:pt x="247" y="376"/>
                    <a:pt x="248" y="373"/>
                  </a:cubicBezTo>
                  <a:cubicBezTo>
                    <a:pt x="251" y="373"/>
                    <a:pt x="251" y="376"/>
                    <a:pt x="251" y="379"/>
                  </a:cubicBezTo>
                  <a:cubicBezTo>
                    <a:pt x="254" y="377"/>
                    <a:pt x="254" y="372"/>
                    <a:pt x="260" y="373"/>
                  </a:cubicBezTo>
                  <a:cubicBezTo>
                    <a:pt x="263" y="369"/>
                    <a:pt x="257" y="367"/>
                    <a:pt x="257" y="367"/>
                  </a:cubicBezTo>
                  <a:cubicBezTo>
                    <a:pt x="257" y="364"/>
                    <a:pt x="266" y="363"/>
                    <a:pt x="266" y="361"/>
                  </a:cubicBezTo>
                  <a:cubicBezTo>
                    <a:pt x="267" y="356"/>
                    <a:pt x="256" y="354"/>
                    <a:pt x="263" y="346"/>
                  </a:cubicBezTo>
                  <a:cubicBezTo>
                    <a:pt x="250" y="354"/>
                    <a:pt x="269" y="339"/>
                    <a:pt x="248" y="343"/>
                  </a:cubicBezTo>
                  <a:cubicBezTo>
                    <a:pt x="247" y="333"/>
                    <a:pt x="257" y="335"/>
                    <a:pt x="266" y="335"/>
                  </a:cubicBezTo>
                  <a:cubicBezTo>
                    <a:pt x="265" y="331"/>
                    <a:pt x="260" y="333"/>
                    <a:pt x="260" y="329"/>
                  </a:cubicBezTo>
                  <a:cubicBezTo>
                    <a:pt x="261" y="325"/>
                    <a:pt x="256" y="327"/>
                    <a:pt x="254" y="326"/>
                  </a:cubicBezTo>
                  <a:cubicBezTo>
                    <a:pt x="253" y="325"/>
                    <a:pt x="255" y="321"/>
                    <a:pt x="254" y="320"/>
                  </a:cubicBezTo>
                  <a:cubicBezTo>
                    <a:pt x="254" y="319"/>
                    <a:pt x="247" y="314"/>
                    <a:pt x="246" y="314"/>
                  </a:cubicBezTo>
                  <a:cubicBezTo>
                    <a:pt x="243" y="314"/>
                    <a:pt x="240" y="307"/>
                    <a:pt x="237" y="302"/>
                  </a:cubicBezTo>
                  <a:cubicBezTo>
                    <a:pt x="233" y="306"/>
                    <a:pt x="231" y="311"/>
                    <a:pt x="228" y="302"/>
                  </a:cubicBezTo>
                  <a:cubicBezTo>
                    <a:pt x="225" y="303"/>
                    <a:pt x="226" y="308"/>
                    <a:pt x="225" y="311"/>
                  </a:cubicBezTo>
                  <a:cubicBezTo>
                    <a:pt x="220" y="311"/>
                    <a:pt x="215" y="311"/>
                    <a:pt x="210" y="311"/>
                  </a:cubicBezTo>
                  <a:cubicBezTo>
                    <a:pt x="201" y="299"/>
                    <a:pt x="208" y="290"/>
                    <a:pt x="210" y="276"/>
                  </a:cubicBezTo>
                  <a:cubicBezTo>
                    <a:pt x="209" y="274"/>
                    <a:pt x="207" y="271"/>
                    <a:pt x="208" y="267"/>
                  </a:cubicBezTo>
                  <a:cubicBezTo>
                    <a:pt x="205" y="267"/>
                    <a:pt x="205" y="271"/>
                    <a:pt x="205" y="273"/>
                  </a:cubicBezTo>
                  <a:cubicBezTo>
                    <a:pt x="197" y="274"/>
                    <a:pt x="207" y="257"/>
                    <a:pt x="196" y="261"/>
                  </a:cubicBezTo>
                  <a:cubicBezTo>
                    <a:pt x="199" y="257"/>
                    <a:pt x="199" y="254"/>
                    <a:pt x="196" y="250"/>
                  </a:cubicBezTo>
                  <a:cubicBezTo>
                    <a:pt x="195" y="246"/>
                    <a:pt x="191" y="247"/>
                    <a:pt x="187" y="247"/>
                  </a:cubicBezTo>
                  <a:cubicBezTo>
                    <a:pt x="185" y="242"/>
                    <a:pt x="186" y="236"/>
                    <a:pt x="184" y="232"/>
                  </a:cubicBezTo>
                  <a:cubicBezTo>
                    <a:pt x="182" y="228"/>
                    <a:pt x="174" y="228"/>
                    <a:pt x="178" y="220"/>
                  </a:cubicBezTo>
                  <a:cubicBezTo>
                    <a:pt x="173" y="223"/>
                    <a:pt x="171" y="218"/>
                    <a:pt x="169" y="218"/>
                  </a:cubicBezTo>
                  <a:cubicBezTo>
                    <a:pt x="168" y="217"/>
                    <a:pt x="164" y="218"/>
                    <a:pt x="164" y="218"/>
                  </a:cubicBezTo>
                  <a:cubicBezTo>
                    <a:pt x="160" y="213"/>
                    <a:pt x="137" y="215"/>
                    <a:pt x="131" y="206"/>
                  </a:cubicBezTo>
                  <a:cubicBezTo>
                    <a:pt x="121" y="211"/>
                    <a:pt x="96" y="199"/>
                    <a:pt x="90" y="206"/>
                  </a:cubicBezTo>
                  <a:cubicBezTo>
                    <a:pt x="86" y="211"/>
                    <a:pt x="87" y="205"/>
                    <a:pt x="82" y="206"/>
                  </a:cubicBezTo>
                  <a:cubicBezTo>
                    <a:pt x="74" y="207"/>
                    <a:pt x="69" y="212"/>
                    <a:pt x="61" y="212"/>
                  </a:cubicBezTo>
                  <a:cubicBezTo>
                    <a:pt x="62" y="212"/>
                    <a:pt x="60" y="209"/>
                    <a:pt x="58" y="209"/>
                  </a:cubicBezTo>
                  <a:cubicBezTo>
                    <a:pt x="55" y="209"/>
                    <a:pt x="52" y="209"/>
                    <a:pt x="49" y="209"/>
                  </a:cubicBezTo>
                  <a:cubicBezTo>
                    <a:pt x="50" y="204"/>
                    <a:pt x="47" y="201"/>
                    <a:pt x="44" y="200"/>
                  </a:cubicBezTo>
                  <a:cubicBezTo>
                    <a:pt x="43" y="195"/>
                    <a:pt x="51" y="199"/>
                    <a:pt x="52" y="197"/>
                  </a:cubicBezTo>
                  <a:cubicBezTo>
                    <a:pt x="53" y="196"/>
                    <a:pt x="45" y="188"/>
                    <a:pt x="58" y="191"/>
                  </a:cubicBezTo>
                  <a:cubicBezTo>
                    <a:pt x="53" y="183"/>
                    <a:pt x="31" y="193"/>
                    <a:pt x="26" y="185"/>
                  </a:cubicBezTo>
                  <a:cubicBezTo>
                    <a:pt x="33" y="171"/>
                    <a:pt x="51" y="186"/>
                    <a:pt x="61" y="174"/>
                  </a:cubicBezTo>
                  <a:cubicBezTo>
                    <a:pt x="55" y="167"/>
                    <a:pt x="36" y="172"/>
                    <a:pt x="29" y="174"/>
                  </a:cubicBezTo>
                  <a:cubicBezTo>
                    <a:pt x="25" y="170"/>
                    <a:pt x="28" y="169"/>
                    <a:pt x="29" y="165"/>
                  </a:cubicBezTo>
                  <a:cubicBezTo>
                    <a:pt x="26" y="164"/>
                    <a:pt x="26" y="166"/>
                    <a:pt x="26" y="168"/>
                  </a:cubicBezTo>
                  <a:cubicBezTo>
                    <a:pt x="23" y="168"/>
                    <a:pt x="24" y="164"/>
                    <a:pt x="23" y="162"/>
                  </a:cubicBezTo>
                  <a:cubicBezTo>
                    <a:pt x="12" y="164"/>
                    <a:pt x="6" y="159"/>
                    <a:pt x="0" y="156"/>
                  </a:cubicBezTo>
                  <a:cubicBezTo>
                    <a:pt x="5" y="137"/>
                    <a:pt x="28" y="142"/>
                    <a:pt x="44" y="139"/>
                  </a:cubicBezTo>
                  <a:cubicBezTo>
                    <a:pt x="48" y="137"/>
                    <a:pt x="47" y="138"/>
                    <a:pt x="49" y="136"/>
                  </a:cubicBezTo>
                  <a:cubicBezTo>
                    <a:pt x="49" y="136"/>
                    <a:pt x="53" y="132"/>
                    <a:pt x="52" y="133"/>
                  </a:cubicBezTo>
                  <a:cubicBezTo>
                    <a:pt x="60" y="129"/>
                    <a:pt x="71" y="132"/>
                    <a:pt x="76" y="130"/>
                  </a:cubicBezTo>
                  <a:cubicBezTo>
                    <a:pt x="79" y="128"/>
                    <a:pt x="76" y="126"/>
                    <a:pt x="79" y="124"/>
                  </a:cubicBezTo>
                  <a:cubicBezTo>
                    <a:pt x="81" y="122"/>
                    <a:pt x="85" y="122"/>
                    <a:pt x="88" y="121"/>
                  </a:cubicBezTo>
                  <a:cubicBezTo>
                    <a:pt x="91" y="119"/>
                    <a:pt x="92" y="116"/>
                    <a:pt x="96" y="112"/>
                  </a:cubicBezTo>
                  <a:cubicBezTo>
                    <a:pt x="100" y="103"/>
                    <a:pt x="87" y="110"/>
                    <a:pt x="90" y="100"/>
                  </a:cubicBezTo>
                  <a:cubicBezTo>
                    <a:pt x="85" y="97"/>
                    <a:pt x="86" y="106"/>
                    <a:pt x="85" y="106"/>
                  </a:cubicBezTo>
                  <a:cubicBezTo>
                    <a:pt x="83" y="107"/>
                    <a:pt x="70" y="100"/>
                    <a:pt x="61" y="103"/>
                  </a:cubicBezTo>
                  <a:cubicBezTo>
                    <a:pt x="58" y="96"/>
                    <a:pt x="68" y="100"/>
                    <a:pt x="70" y="98"/>
                  </a:cubicBezTo>
                  <a:cubicBezTo>
                    <a:pt x="70" y="97"/>
                    <a:pt x="70" y="95"/>
                    <a:pt x="70" y="95"/>
                  </a:cubicBezTo>
                  <a:cubicBezTo>
                    <a:pt x="71" y="94"/>
                    <a:pt x="75" y="96"/>
                    <a:pt x="76" y="95"/>
                  </a:cubicBezTo>
                  <a:cubicBezTo>
                    <a:pt x="76" y="94"/>
                    <a:pt x="78" y="89"/>
                    <a:pt x="79" y="89"/>
                  </a:cubicBezTo>
                  <a:cubicBezTo>
                    <a:pt x="82" y="87"/>
                    <a:pt x="81" y="91"/>
                    <a:pt x="82" y="92"/>
                  </a:cubicBezTo>
                  <a:cubicBezTo>
                    <a:pt x="83" y="92"/>
                    <a:pt x="92" y="89"/>
                    <a:pt x="90" y="83"/>
                  </a:cubicBezTo>
                  <a:cubicBezTo>
                    <a:pt x="96" y="83"/>
                    <a:pt x="97" y="86"/>
                    <a:pt x="102" y="86"/>
                  </a:cubicBezTo>
                  <a:cubicBezTo>
                    <a:pt x="107" y="86"/>
                    <a:pt x="102" y="82"/>
                    <a:pt x="102" y="83"/>
                  </a:cubicBezTo>
                  <a:cubicBezTo>
                    <a:pt x="103" y="80"/>
                    <a:pt x="109" y="80"/>
                    <a:pt x="108" y="74"/>
                  </a:cubicBezTo>
                  <a:cubicBezTo>
                    <a:pt x="115" y="74"/>
                    <a:pt x="122" y="74"/>
                    <a:pt x="129" y="74"/>
                  </a:cubicBezTo>
                  <a:cubicBezTo>
                    <a:pt x="135" y="74"/>
                    <a:pt x="130" y="62"/>
                    <a:pt x="131" y="57"/>
                  </a:cubicBezTo>
                  <a:cubicBezTo>
                    <a:pt x="142" y="58"/>
                    <a:pt x="151" y="61"/>
                    <a:pt x="161" y="57"/>
                  </a:cubicBezTo>
                  <a:cubicBezTo>
                    <a:pt x="161" y="54"/>
                    <a:pt x="157" y="54"/>
                    <a:pt x="155" y="54"/>
                  </a:cubicBezTo>
                  <a:cubicBezTo>
                    <a:pt x="157" y="49"/>
                    <a:pt x="167" y="51"/>
                    <a:pt x="172" y="48"/>
                  </a:cubicBezTo>
                  <a:cubicBezTo>
                    <a:pt x="180" y="43"/>
                    <a:pt x="202" y="46"/>
                    <a:pt x="219" y="45"/>
                  </a:cubicBezTo>
                  <a:cubicBezTo>
                    <a:pt x="224" y="44"/>
                    <a:pt x="224" y="42"/>
                    <a:pt x="228" y="42"/>
                  </a:cubicBezTo>
                  <a:cubicBezTo>
                    <a:pt x="237" y="41"/>
                    <a:pt x="243" y="45"/>
                    <a:pt x="248" y="42"/>
                  </a:cubicBezTo>
                  <a:cubicBezTo>
                    <a:pt x="246" y="45"/>
                    <a:pt x="250" y="52"/>
                    <a:pt x="251" y="51"/>
                  </a:cubicBezTo>
                  <a:cubicBezTo>
                    <a:pt x="255" y="46"/>
                    <a:pt x="252" y="49"/>
                    <a:pt x="260" y="57"/>
                  </a:cubicBezTo>
                  <a:cubicBezTo>
                    <a:pt x="266" y="55"/>
                    <a:pt x="255" y="48"/>
                    <a:pt x="269" y="51"/>
                  </a:cubicBezTo>
                  <a:cubicBezTo>
                    <a:pt x="264" y="46"/>
                    <a:pt x="273" y="39"/>
                    <a:pt x="260" y="39"/>
                  </a:cubicBezTo>
                  <a:cubicBezTo>
                    <a:pt x="261" y="33"/>
                    <a:pt x="283" y="24"/>
                    <a:pt x="284" y="36"/>
                  </a:cubicBezTo>
                  <a:cubicBezTo>
                    <a:pt x="293" y="37"/>
                    <a:pt x="291" y="32"/>
                    <a:pt x="298" y="36"/>
                  </a:cubicBezTo>
                  <a:cubicBezTo>
                    <a:pt x="301" y="38"/>
                    <a:pt x="304" y="40"/>
                    <a:pt x="307" y="42"/>
                  </a:cubicBezTo>
                  <a:cubicBezTo>
                    <a:pt x="310" y="44"/>
                    <a:pt x="320" y="45"/>
                    <a:pt x="330" y="48"/>
                  </a:cubicBezTo>
                  <a:cubicBezTo>
                    <a:pt x="330" y="45"/>
                    <a:pt x="327" y="46"/>
                    <a:pt x="325" y="45"/>
                  </a:cubicBezTo>
                  <a:cubicBezTo>
                    <a:pt x="326" y="41"/>
                    <a:pt x="328" y="39"/>
                    <a:pt x="333" y="39"/>
                  </a:cubicBezTo>
                  <a:cubicBezTo>
                    <a:pt x="328" y="32"/>
                    <a:pt x="317" y="32"/>
                    <a:pt x="307" y="30"/>
                  </a:cubicBezTo>
                  <a:cubicBezTo>
                    <a:pt x="307" y="22"/>
                    <a:pt x="319" y="25"/>
                    <a:pt x="328" y="24"/>
                  </a:cubicBezTo>
                  <a:cubicBezTo>
                    <a:pt x="329" y="18"/>
                    <a:pt x="323" y="19"/>
                    <a:pt x="319" y="18"/>
                  </a:cubicBezTo>
                  <a:cubicBezTo>
                    <a:pt x="325" y="6"/>
                    <a:pt x="336" y="17"/>
                    <a:pt x="345" y="18"/>
                  </a:cubicBezTo>
                  <a:cubicBezTo>
                    <a:pt x="350" y="19"/>
                    <a:pt x="351" y="15"/>
                    <a:pt x="357" y="16"/>
                  </a:cubicBezTo>
                  <a:cubicBezTo>
                    <a:pt x="372" y="16"/>
                    <a:pt x="381" y="22"/>
                    <a:pt x="392" y="16"/>
                  </a:cubicBezTo>
                  <a:cubicBezTo>
                    <a:pt x="396" y="13"/>
                    <a:pt x="402" y="14"/>
                    <a:pt x="409" y="13"/>
                  </a:cubicBezTo>
                  <a:cubicBezTo>
                    <a:pt x="413" y="12"/>
                    <a:pt x="412" y="7"/>
                    <a:pt x="412" y="4"/>
                  </a:cubicBezTo>
                  <a:cubicBezTo>
                    <a:pt x="417" y="3"/>
                    <a:pt x="422" y="5"/>
                    <a:pt x="427" y="4"/>
                  </a:cubicBezTo>
                  <a:cubicBezTo>
                    <a:pt x="431" y="3"/>
                    <a:pt x="432" y="1"/>
                    <a:pt x="436" y="1"/>
                  </a:cubicBezTo>
                  <a:cubicBezTo>
                    <a:pt x="442" y="1"/>
                    <a:pt x="450" y="6"/>
                    <a:pt x="462" y="4"/>
                  </a:cubicBezTo>
                  <a:cubicBezTo>
                    <a:pt x="471" y="3"/>
                    <a:pt x="490" y="0"/>
                    <a:pt x="506" y="1"/>
                  </a:cubicBezTo>
                  <a:cubicBezTo>
                    <a:pt x="511" y="1"/>
                    <a:pt x="511" y="3"/>
                    <a:pt x="515" y="4"/>
                  </a:cubicBezTo>
                  <a:cubicBezTo>
                    <a:pt x="532" y="8"/>
                    <a:pt x="546" y="1"/>
                    <a:pt x="547" y="16"/>
                  </a:cubicBezTo>
                  <a:cubicBezTo>
                    <a:pt x="555" y="18"/>
                    <a:pt x="555" y="11"/>
                    <a:pt x="562" y="13"/>
                  </a:cubicBezTo>
                  <a:cubicBezTo>
                    <a:pt x="561" y="22"/>
                    <a:pt x="572" y="20"/>
                    <a:pt x="576" y="24"/>
                  </a:cubicBezTo>
                  <a:cubicBezTo>
                    <a:pt x="585" y="27"/>
                    <a:pt x="584" y="20"/>
                    <a:pt x="591" y="21"/>
                  </a:cubicBezTo>
                  <a:cubicBezTo>
                    <a:pt x="588" y="32"/>
                    <a:pt x="602" y="26"/>
                    <a:pt x="609" y="27"/>
                  </a:cubicBezTo>
                  <a:cubicBezTo>
                    <a:pt x="603" y="33"/>
                    <a:pt x="603" y="30"/>
                    <a:pt x="606" y="39"/>
                  </a:cubicBezTo>
                  <a:cubicBezTo>
                    <a:pt x="602" y="36"/>
                    <a:pt x="600" y="36"/>
                    <a:pt x="600" y="42"/>
                  </a:cubicBezTo>
                  <a:cubicBezTo>
                    <a:pt x="569" y="44"/>
                    <a:pt x="531" y="45"/>
                    <a:pt x="509" y="48"/>
                  </a:cubicBezTo>
                  <a:cubicBezTo>
                    <a:pt x="507" y="47"/>
                    <a:pt x="506" y="49"/>
                    <a:pt x="506" y="51"/>
                  </a:cubicBezTo>
                  <a:cubicBezTo>
                    <a:pt x="503" y="50"/>
                    <a:pt x="504" y="48"/>
                    <a:pt x="506" y="48"/>
                  </a:cubicBezTo>
                  <a:cubicBezTo>
                    <a:pt x="507" y="46"/>
                    <a:pt x="501" y="44"/>
                    <a:pt x="500" y="45"/>
                  </a:cubicBezTo>
                  <a:cubicBezTo>
                    <a:pt x="500" y="46"/>
                    <a:pt x="501" y="50"/>
                    <a:pt x="500" y="51"/>
                  </a:cubicBezTo>
                  <a:cubicBezTo>
                    <a:pt x="495" y="53"/>
                    <a:pt x="488" y="49"/>
                    <a:pt x="48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5" name="Freeform 148"/>
            <p:cNvSpPr>
              <a:spLocks noChangeArrowheads="1"/>
            </p:cNvSpPr>
            <p:nvPr/>
          </p:nvSpPr>
          <p:spPr bwMode="auto">
            <a:xfrm>
              <a:off x="3906955" y="2243743"/>
              <a:ext cx="595843" cy="322927"/>
            </a:xfrm>
            <a:custGeom>
              <a:avLst/>
              <a:gdLst>
                <a:gd name="T0" fmla="*/ 329 w 353"/>
                <a:gd name="T1" fmla="*/ 18 h 191"/>
                <a:gd name="T2" fmla="*/ 349 w 353"/>
                <a:gd name="T3" fmla="*/ 30 h 191"/>
                <a:gd name="T4" fmla="*/ 341 w 353"/>
                <a:gd name="T5" fmla="*/ 36 h 191"/>
                <a:gd name="T6" fmla="*/ 326 w 353"/>
                <a:gd name="T7" fmla="*/ 42 h 191"/>
                <a:gd name="T8" fmla="*/ 285 w 353"/>
                <a:gd name="T9" fmla="*/ 50 h 191"/>
                <a:gd name="T10" fmla="*/ 303 w 353"/>
                <a:gd name="T11" fmla="*/ 56 h 191"/>
                <a:gd name="T12" fmla="*/ 267 w 353"/>
                <a:gd name="T13" fmla="*/ 71 h 191"/>
                <a:gd name="T14" fmla="*/ 256 w 353"/>
                <a:gd name="T15" fmla="*/ 77 h 191"/>
                <a:gd name="T16" fmla="*/ 238 w 353"/>
                <a:gd name="T17" fmla="*/ 85 h 191"/>
                <a:gd name="T18" fmla="*/ 209 w 353"/>
                <a:gd name="T19" fmla="*/ 97 h 191"/>
                <a:gd name="T20" fmla="*/ 200 w 353"/>
                <a:gd name="T21" fmla="*/ 106 h 191"/>
                <a:gd name="T22" fmla="*/ 180 w 353"/>
                <a:gd name="T23" fmla="*/ 109 h 191"/>
                <a:gd name="T24" fmla="*/ 191 w 353"/>
                <a:gd name="T25" fmla="*/ 126 h 191"/>
                <a:gd name="T26" fmla="*/ 171 w 353"/>
                <a:gd name="T27" fmla="*/ 141 h 191"/>
                <a:gd name="T28" fmla="*/ 156 w 353"/>
                <a:gd name="T29" fmla="*/ 150 h 191"/>
                <a:gd name="T30" fmla="*/ 130 w 353"/>
                <a:gd name="T31" fmla="*/ 167 h 191"/>
                <a:gd name="T32" fmla="*/ 139 w 353"/>
                <a:gd name="T33" fmla="*/ 182 h 191"/>
                <a:gd name="T34" fmla="*/ 115 w 353"/>
                <a:gd name="T35" fmla="*/ 188 h 191"/>
                <a:gd name="T36" fmla="*/ 71 w 353"/>
                <a:gd name="T37" fmla="*/ 179 h 191"/>
                <a:gd name="T38" fmla="*/ 57 w 353"/>
                <a:gd name="T39" fmla="*/ 182 h 191"/>
                <a:gd name="T40" fmla="*/ 36 w 353"/>
                <a:gd name="T41" fmla="*/ 167 h 191"/>
                <a:gd name="T42" fmla="*/ 57 w 353"/>
                <a:gd name="T43" fmla="*/ 150 h 191"/>
                <a:gd name="T44" fmla="*/ 80 w 353"/>
                <a:gd name="T45" fmla="*/ 150 h 191"/>
                <a:gd name="T46" fmla="*/ 39 w 353"/>
                <a:gd name="T47" fmla="*/ 141 h 191"/>
                <a:gd name="T48" fmla="*/ 63 w 353"/>
                <a:gd name="T49" fmla="*/ 124 h 191"/>
                <a:gd name="T50" fmla="*/ 83 w 353"/>
                <a:gd name="T51" fmla="*/ 124 h 191"/>
                <a:gd name="T52" fmla="*/ 83 w 353"/>
                <a:gd name="T53" fmla="*/ 112 h 191"/>
                <a:gd name="T54" fmla="*/ 77 w 353"/>
                <a:gd name="T55" fmla="*/ 97 h 191"/>
                <a:gd name="T56" fmla="*/ 63 w 353"/>
                <a:gd name="T57" fmla="*/ 91 h 191"/>
                <a:gd name="T58" fmla="*/ 95 w 353"/>
                <a:gd name="T59" fmla="*/ 88 h 191"/>
                <a:gd name="T60" fmla="*/ 107 w 353"/>
                <a:gd name="T61" fmla="*/ 83 h 191"/>
                <a:gd name="T62" fmla="*/ 130 w 353"/>
                <a:gd name="T63" fmla="*/ 65 h 191"/>
                <a:gd name="T64" fmla="*/ 80 w 353"/>
                <a:gd name="T65" fmla="*/ 74 h 191"/>
                <a:gd name="T66" fmla="*/ 45 w 353"/>
                <a:gd name="T67" fmla="*/ 65 h 191"/>
                <a:gd name="T68" fmla="*/ 10 w 353"/>
                <a:gd name="T69" fmla="*/ 56 h 191"/>
                <a:gd name="T70" fmla="*/ 4 w 353"/>
                <a:gd name="T71" fmla="*/ 39 h 191"/>
                <a:gd name="T72" fmla="*/ 63 w 353"/>
                <a:gd name="T73" fmla="*/ 24 h 191"/>
                <a:gd name="T74" fmla="*/ 104 w 353"/>
                <a:gd name="T75" fmla="*/ 15 h 191"/>
                <a:gd name="T76" fmla="*/ 153 w 353"/>
                <a:gd name="T77" fmla="*/ 6 h 191"/>
                <a:gd name="T78" fmla="*/ 203 w 353"/>
                <a:gd name="T79" fmla="*/ 3 h 191"/>
                <a:gd name="T80" fmla="*/ 229 w 353"/>
                <a:gd name="T81" fmla="*/ 3 h 191"/>
                <a:gd name="T82" fmla="*/ 279 w 353"/>
                <a:gd name="T83" fmla="*/ 3 h 191"/>
                <a:gd name="T84" fmla="*/ 329 w 353"/>
                <a:gd name="T85" fmla="*/ 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191">
                  <a:moveTo>
                    <a:pt x="329" y="6"/>
                  </a:moveTo>
                  <a:cubicBezTo>
                    <a:pt x="324" y="12"/>
                    <a:pt x="329" y="10"/>
                    <a:pt x="329" y="18"/>
                  </a:cubicBezTo>
                  <a:cubicBezTo>
                    <a:pt x="337" y="18"/>
                    <a:pt x="345" y="18"/>
                    <a:pt x="352" y="18"/>
                  </a:cubicBezTo>
                  <a:cubicBezTo>
                    <a:pt x="353" y="23"/>
                    <a:pt x="349" y="24"/>
                    <a:pt x="349" y="30"/>
                  </a:cubicBezTo>
                  <a:cubicBezTo>
                    <a:pt x="348" y="31"/>
                    <a:pt x="342" y="28"/>
                    <a:pt x="341" y="30"/>
                  </a:cubicBezTo>
                  <a:cubicBezTo>
                    <a:pt x="340" y="31"/>
                    <a:pt x="341" y="35"/>
                    <a:pt x="341" y="36"/>
                  </a:cubicBezTo>
                  <a:cubicBezTo>
                    <a:pt x="336" y="38"/>
                    <a:pt x="330" y="39"/>
                    <a:pt x="329" y="36"/>
                  </a:cubicBezTo>
                  <a:cubicBezTo>
                    <a:pt x="325" y="35"/>
                    <a:pt x="328" y="41"/>
                    <a:pt x="326" y="42"/>
                  </a:cubicBezTo>
                  <a:cubicBezTo>
                    <a:pt x="323" y="44"/>
                    <a:pt x="314" y="39"/>
                    <a:pt x="314" y="44"/>
                  </a:cubicBezTo>
                  <a:cubicBezTo>
                    <a:pt x="304" y="43"/>
                    <a:pt x="291" y="41"/>
                    <a:pt x="285" y="50"/>
                  </a:cubicBezTo>
                  <a:cubicBezTo>
                    <a:pt x="288" y="57"/>
                    <a:pt x="300" y="50"/>
                    <a:pt x="303" y="47"/>
                  </a:cubicBezTo>
                  <a:cubicBezTo>
                    <a:pt x="307" y="49"/>
                    <a:pt x="301" y="51"/>
                    <a:pt x="303" y="56"/>
                  </a:cubicBezTo>
                  <a:cubicBezTo>
                    <a:pt x="292" y="56"/>
                    <a:pt x="286" y="61"/>
                    <a:pt x="276" y="62"/>
                  </a:cubicBezTo>
                  <a:cubicBezTo>
                    <a:pt x="272" y="64"/>
                    <a:pt x="269" y="67"/>
                    <a:pt x="267" y="71"/>
                  </a:cubicBezTo>
                  <a:cubicBezTo>
                    <a:pt x="265" y="72"/>
                    <a:pt x="261" y="70"/>
                    <a:pt x="259" y="71"/>
                  </a:cubicBezTo>
                  <a:cubicBezTo>
                    <a:pt x="255" y="72"/>
                    <a:pt x="258" y="75"/>
                    <a:pt x="256" y="77"/>
                  </a:cubicBezTo>
                  <a:cubicBezTo>
                    <a:pt x="253" y="79"/>
                    <a:pt x="247" y="74"/>
                    <a:pt x="247" y="80"/>
                  </a:cubicBezTo>
                  <a:cubicBezTo>
                    <a:pt x="247" y="84"/>
                    <a:pt x="238" y="81"/>
                    <a:pt x="238" y="85"/>
                  </a:cubicBezTo>
                  <a:cubicBezTo>
                    <a:pt x="238" y="92"/>
                    <a:pt x="230" y="87"/>
                    <a:pt x="227" y="91"/>
                  </a:cubicBezTo>
                  <a:cubicBezTo>
                    <a:pt x="223" y="95"/>
                    <a:pt x="216" y="94"/>
                    <a:pt x="209" y="97"/>
                  </a:cubicBezTo>
                  <a:cubicBezTo>
                    <a:pt x="208" y="98"/>
                    <a:pt x="209" y="100"/>
                    <a:pt x="206" y="100"/>
                  </a:cubicBezTo>
                  <a:cubicBezTo>
                    <a:pt x="199" y="100"/>
                    <a:pt x="203" y="103"/>
                    <a:pt x="200" y="106"/>
                  </a:cubicBezTo>
                  <a:cubicBezTo>
                    <a:pt x="200" y="106"/>
                    <a:pt x="198" y="106"/>
                    <a:pt x="197" y="106"/>
                  </a:cubicBezTo>
                  <a:cubicBezTo>
                    <a:pt x="195" y="106"/>
                    <a:pt x="189" y="111"/>
                    <a:pt x="180" y="109"/>
                  </a:cubicBezTo>
                  <a:cubicBezTo>
                    <a:pt x="180" y="113"/>
                    <a:pt x="192" y="114"/>
                    <a:pt x="180" y="115"/>
                  </a:cubicBezTo>
                  <a:cubicBezTo>
                    <a:pt x="181" y="121"/>
                    <a:pt x="194" y="116"/>
                    <a:pt x="191" y="126"/>
                  </a:cubicBezTo>
                  <a:cubicBezTo>
                    <a:pt x="185" y="120"/>
                    <a:pt x="185" y="127"/>
                    <a:pt x="185" y="135"/>
                  </a:cubicBezTo>
                  <a:cubicBezTo>
                    <a:pt x="179" y="126"/>
                    <a:pt x="176" y="138"/>
                    <a:pt x="171" y="141"/>
                  </a:cubicBezTo>
                  <a:cubicBezTo>
                    <a:pt x="165" y="145"/>
                    <a:pt x="157" y="142"/>
                    <a:pt x="153" y="147"/>
                  </a:cubicBezTo>
                  <a:cubicBezTo>
                    <a:pt x="151" y="150"/>
                    <a:pt x="156" y="149"/>
                    <a:pt x="156" y="150"/>
                  </a:cubicBezTo>
                  <a:cubicBezTo>
                    <a:pt x="157" y="152"/>
                    <a:pt x="146" y="155"/>
                    <a:pt x="153" y="156"/>
                  </a:cubicBezTo>
                  <a:cubicBezTo>
                    <a:pt x="150" y="164"/>
                    <a:pt x="133" y="159"/>
                    <a:pt x="130" y="167"/>
                  </a:cubicBezTo>
                  <a:cubicBezTo>
                    <a:pt x="135" y="172"/>
                    <a:pt x="143" y="174"/>
                    <a:pt x="153" y="173"/>
                  </a:cubicBezTo>
                  <a:cubicBezTo>
                    <a:pt x="155" y="183"/>
                    <a:pt x="139" y="175"/>
                    <a:pt x="139" y="182"/>
                  </a:cubicBezTo>
                  <a:cubicBezTo>
                    <a:pt x="138" y="186"/>
                    <a:pt x="135" y="182"/>
                    <a:pt x="133" y="182"/>
                  </a:cubicBezTo>
                  <a:cubicBezTo>
                    <a:pt x="126" y="182"/>
                    <a:pt x="123" y="191"/>
                    <a:pt x="115" y="188"/>
                  </a:cubicBezTo>
                  <a:cubicBezTo>
                    <a:pt x="113" y="185"/>
                    <a:pt x="109" y="185"/>
                    <a:pt x="109" y="179"/>
                  </a:cubicBezTo>
                  <a:cubicBezTo>
                    <a:pt x="95" y="177"/>
                    <a:pt x="85" y="182"/>
                    <a:pt x="71" y="179"/>
                  </a:cubicBezTo>
                  <a:cubicBezTo>
                    <a:pt x="70" y="179"/>
                    <a:pt x="67" y="176"/>
                    <a:pt x="68" y="176"/>
                  </a:cubicBezTo>
                  <a:cubicBezTo>
                    <a:pt x="64" y="176"/>
                    <a:pt x="61" y="181"/>
                    <a:pt x="57" y="182"/>
                  </a:cubicBezTo>
                  <a:cubicBezTo>
                    <a:pt x="43" y="184"/>
                    <a:pt x="32" y="178"/>
                    <a:pt x="16" y="176"/>
                  </a:cubicBezTo>
                  <a:cubicBezTo>
                    <a:pt x="21" y="171"/>
                    <a:pt x="26" y="167"/>
                    <a:pt x="36" y="167"/>
                  </a:cubicBezTo>
                  <a:cubicBezTo>
                    <a:pt x="42" y="167"/>
                    <a:pt x="37" y="155"/>
                    <a:pt x="42" y="153"/>
                  </a:cubicBezTo>
                  <a:cubicBezTo>
                    <a:pt x="50" y="155"/>
                    <a:pt x="50" y="149"/>
                    <a:pt x="57" y="150"/>
                  </a:cubicBezTo>
                  <a:cubicBezTo>
                    <a:pt x="56" y="160"/>
                    <a:pt x="68" y="159"/>
                    <a:pt x="77" y="159"/>
                  </a:cubicBezTo>
                  <a:cubicBezTo>
                    <a:pt x="84" y="157"/>
                    <a:pt x="74" y="154"/>
                    <a:pt x="80" y="150"/>
                  </a:cubicBezTo>
                  <a:cubicBezTo>
                    <a:pt x="79" y="143"/>
                    <a:pt x="63" y="151"/>
                    <a:pt x="68" y="138"/>
                  </a:cubicBezTo>
                  <a:cubicBezTo>
                    <a:pt x="56" y="141"/>
                    <a:pt x="52" y="145"/>
                    <a:pt x="39" y="141"/>
                  </a:cubicBezTo>
                  <a:cubicBezTo>
                    <a:pt x="41" y="135"/>
                    <a:pt x="47" y="133"/>
                    <a:pt x="54" y="132"/>
                  </a:cubicBezTo>
                  <a:cubicBezTo>
                    <a:pt x="57" y="129"/>
                    <a:pt x="60" y="126"/>
                    <a:pt x="63" y="124"/>
                  </a:cubicBezTo>
                  <a:cubicBezTo>
                    <a:pt x="66" y="124"/>
                    <a:pt x="68" y="123"/>
                    <a:pt x="68" y="121"/>
                  </a:cubicBezTo>
                  <a:cubicBezTo>
                    <a:pt x="75" y="120"/>
                    <a:pt x="80" y="121"/>
                    <a:pt x="83" y="124"/>
                  </a:cubicBezTo>
                  <a:cubicBezTo>
                    <a:pt x="87" y="122"/>
                    <a:pt x="90" y="119"/>
                    <a:pt x="92" y="115"/>
                  </a:cubicBezTo>
                  <a:cubicBezTo>
                    <a:pt x="92" y="110"/>
                    <a:pt x="86" y="114"/>
                    <a:pt x="83" y="112"/>
                  </a:cubicBezTo>
                  <a:cubicBezTo>
                    <a:pt x="82" y="111"/>
                    <a:pt x="81" y="104"/>
                    <a:pt x="80" y="103"/>
                  </a:cubicBezTo>
                  <a:cubicBezTo>
                    <a:pt x="79" y="102"/>
                    <a:pt x="76" y="100"/>
                    <a:pt x="77" y="97"/>
                  </a:cubicBezTo>
                  <a:cubicBezTo>
                    <a:pt x="75" y="99"/>
                    <a:pt x="72" y="100"/>
                    <a:pt x="68" y="100"/>
                  </a:cubicBezTo>
                  <a:cubicBezTo>
                    <a:pt x="69" y="94"/>
                    <a:pt x="68" y="91"/>
                    <a:pt x="63" y="91"/>
                  </a:cubicBezTo>
                  <a:cubicBezTo>
                    <a:pt x="65" y="86"/>
                    <a:pt x="68" y="81"/>
                    <a:pt x="77" y="83"/>
                  </a:cubicBezTo>
                  <a:cubicBezTo>
                    <a:pt x="86" y="82"/>
                    <a:pt x="83" y="92"/>
                    <a:pt x="95" y="88"/>
                  </a:cubicBezTo>
                  <a:cubicBezTo>
                    <a:pt x="94" y="92"/>
                    <a:pt x="95" y="94"/>
                    <a:pt x="98" y="94"/>
                  </a:cubicBezTo>
                  <a:cubicBezTo>
                    <a:pt x="107" y="97"/>
                    <a:pt x="102" y="85"/>
                    <a:pt x="107" y="83"/>
                  </a:cubicBezTo>
                  <a:cubicBezTo>
                    <a:pt x="121" y="79"/>
                    <a:pt x="134" y="75"/>
                    <a:pt x="142" y="65"/>
                  </a:cubicBezTo>
                  <a:cubicBezTo>
                    <a:pt x="141" y="57"/>
                    <a:pt x="137" y="69"/>
                    <a:pt x="130" y="65"/>
                  </a:cubicBezTo>
                  <a:cubicBezTo>
                    <a:pt x="126" y="68"/>
                    <a:pt x="118" y="69"/>
                    <a:pt x="115" y="74"/>
                  </a:cubicBezTo>
                  <a:cubicBezTo>
                    <a:pt x="107" y="71"/>
                    <a:pt x="93" y="75"/>
                    <a:pt x="80" y="74"/>
                  </a:cubicBezTo>
                  <a:cubicBezTo>
                    <a:pt x="73" y="73"/>
                    <a:pt x="69" y="69"/>
                    <a:pt x="60" y="74"/>
                  </a:cubicBezTo>
                  <a:cubicBezTo>
                    <a:pt x="57" y="63"/>
                    <a:pt x="49" y="75"/>
                    <a:pt x="45" y="65"/>
                  </a:cubicBezTo>
                  <a:cubicBezTo>
                    <a:pt x="40" y="70"/>
                    <a:pt x="33" y="62"/>
                    <a:pt x="22" y="65"/>
                  </a:cubicBezTo>
                  <a:cubicBezTo>
                    <a:pt x="24" y="56"/>
                    <a:pt x="12" y="61"/>
                    <a:pt x="10" y="56"/>
                  </a:cubicBezTo>
                  <a:cubicBezTo>
                    <a:pt x="8" y="48"/>
                    <a:pt x="16" y="51"/>
                    <a:pt x="19" y="47"/>
                  </a:cubicBezTo>
                  <a:cubicBezTo>
                    <a:pt x="19" y="39"/>
                    <a:pt x="0" y="51"/>
                    <a:pt x="4" y="39"/>
                  </a:cubicBezTo>
                  <a:cubicBezTo>
                    <a:pt x="17" y="34"/>
                    <a:pt x="39" y="33"/>
                    <a:pt x="60" y="30"/>
                  </a:cubicBezTo>
                  <a:cubicBezTo>
                    <a:pt x="63" y="30"/>
                    <a:pt x="62" y="26"/>
                    <a:pt x="63" y="24"/>
                  </a:cubicBezTo>
                  <a:cubicBezTo>
                    <a:pt x="78" y="26"/>
                    <a:pt x="89" y="21"/>
                    <a:pt x="98" y="24"/>
                  </a:cubicBezTo>
                  <a:cubicBezTo>
                    <a:pt x="100" y="22"/>
                    <a:pt x="102" y="19"/>
                    <a:pt x="104" y="15"/>
                  </a:cubicBezTo>
                  <a:cubicBezTo>
                    <a:pt x="121" y="14"/>
                    <a:pt x="137" y="9"/>
                    <a:pt x="150" y="12"/>
                  </a:cubicBezTo>
                  <a:cubicBezTo>
                    <a:pt x="153" y="12"/>
                    <a:pt x="153" y="9"/>
                    <a:pt x="153" y="6"/>
                  </a:cubicBezTo>
                  <a:cubicBezTo>
                    <a:pt x="165" y="7"/>
                    <a:pt x="181" y="4"/>
                    <a:pt x="188" y="9"/>
                  </a:cubicBezTo>
                  <a:cubicBezTo>
                    <a:pt x="190" y="4"/>
                    <a:pt x="202" y="10"/>
                    <a:pt x="203" y="3"/>
                  </a:cubicBezTo>
                  <a:cubicBezTo>
                    <a:pt x="211" y="7"/>
                    <a:pt x="221" y="7"/>
                    <a:pt x="232" y="6"/>
                  </a:cubicBezTo>
                  <a:cubicBezTo>
                    <a:pt x="233" y="4"/>
                    <a:pt x="231" y="4"/>
                    <a:pt x="229" y="3"/>
                  </a:cubicBezTo>
                  <a:cubicBezTo>
                    <a:pt x="230" y="0"/>
                    <a:pt x="232" y="2"/>
                    <a:pt x="232" y="3"/>
                  </a:cubicBezTo>
                  <a:cubicBezTo>
                    <a:pt x="246" y="6"/>
                    <a:pt x="266" y="1"/>
                    <a:pt x="279" y="3"/>
                  </a:cubicBezTo>
                  <a:cubicBezTo>
                    <a:pt x="280" y="4"/>
                    <a:pt x="279" y="9"/>
                    <a:pt x="279" y="9"/>
                  </a:cubicBezTo>
                  <a:cubicBezTo>
                    <a:pt x="301" y="10"/>
                    <a:pt x="304" y="5"/>
                    <a:pt x="3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6" name="Freeform 149"/>
            <p:cNvSpPr>
              <a:spLocks noChangeArrowheads="1"/>
            </p:cNvSpPr>
            <p:nvPr/>
          </p:nvSpPr>
          <p:spPr bwMode="auto">
            <a:xfrm>
              <a:off x="6111718" y="2365198"/>
              <a:ext cx="172180" cy="62871"/>
            </a:xfrm>
            <a:custGeom>
              <a:avLst/>
              <a:gdLst>
                <a:gd name="T0" fmla="*/ 27 w 102"/>
                <a:gd name="T1" fmla="*/ 5 h 37"/>
                <a:gd name="T2" fmla="*/ 27 w 102"/>
                <a:gd name="T3" fmla="*/ 8 h 37"/>
                <a:gd name="T4" fmla="*/ 36 w 102"/>
                <a:gd name="T5" fmla="*/ 16 h 37"/>
                <a:gd name="T6" fmla="*/ 44 w 102"/>
                <a:gd name="T7" fmla="*/ 11 h 37"/>
                <a:gd name="T8" fmla="*/ 59 w 102"/>
                <a:gd name="T9" fmla="*/ 16 h 37"/>
                <a:gd name="T10" fmla="*/ 85 w 102"/>
                <a:gd name="T11" fmla="*/ 11 h 37"/>
                <a:gd name="T12" fmla="*/ 97 w 102"/>
                <a:gd name="T13" fmla="*/ 16 h 37"/>
                <a:gd name="T14" fmla="*/ 91 w 102"/>
                <a:gd name="T15" fmla="*/ 28 h 37"/>
                <a:gd name="T16" fmla="*/ 65 w 102"/>
                <a:gd name="T17" fmla="*/ 31 h 37"/>
                <a:gd name="T18" fmla="*/ 47 w 102"/>
                <a:gd name="T19" fmla="*/ 37 h 37"/>
                <a:gd name="T20" fmla="*/ 18 w 102"/>
                <a:gd name="T21" fmla="*/ 16 h 37"/>
                <a:gd name="T22" fmla="*/ 3 w 102"/>
                <a:gd name="T23" fmla="*/ 13 h 37"/>
                <a:gd name="T24" fmla="*/ 27 w 102"/>
                <a:gd name="T25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37">
                  <a:moveTo>
                    <a:pt x="27" y="5"/>
                  </a:moveTo>
                  <a:cubicBezTo>
                    <a:pt x="30" y="5"/>
                    <a:pt x="28" y="8"/>
                    <a:pt x="27" y="8"/>
                  </a:cubicBezTo>
                  <a:cubicBezTo>
                    <a:pt x="26" y="15"/>
                    <a:pt x="40" y="6"/>
                    <a:pt x="36" y="16"/>
                  </a:cubicBezTo>
                  <a:cubicBezTo>
                    <a:pt x="42" y="18"/>
                    <a:pt x="40" y="11"/>
                    <a:pt x="44" y="11"/>
                  </a:cubicBezTo>
                  <a:cubicBezTo>
                    <a:pt x="51" y="17"/>
                    <a:pt x="58" y="4"/>
                    <a:pt x="59" y="16"/>
                  </a:cubicBezTo>
                  <a:cubicBezTo>
                    <a:pt x="67" y="14"/>
                    <a:pt x="77" y="13"/>
                    <a:pt x="85" y="11"/>
                  </a:cubicBezTo>
                  <a:cubicBezTo>
                    <a:pt x="83" y="18"/>
                    <a:pt x="99" y="8"/>
                    <a:pt x="97" y="16"/>
                  </a:cubicBezTo>
                  <a:cubicBezTo>
                    <a:pt x="102" y="25"/>
                    <a:pt x="79" y="21"/>
                    <a:pt x="91" y="28"/>
                  </a:cubicBezTo>
                  <a:cubicBezTo>
                    <a:pt x="88" y="35"/>
                    <a:pt x="73" y="29"/>
                    <a:pt x="65" y="31"/>
                  </a:cubicBezTo>
                  <a:cubicBezTo>
                    <a:pt x="58" y="32"/>
                    <a:pt x="53" y="35"/>
                    <a:pt x="47" y="37"/>
                  </a:cubicBezTo>
                  <a:cubicBezTo>
                    <a:pt x="36" y="32"/>
                    <a:pt x="24" y="27"/>
                    <a:pt x="18" y="16"/>
                  </a:cubicBezTo>
                  <a:cubicBezTo>
                    <a:pt x="14" y="15"/>
                    <a:pt x="3" y="20"/>
                    <a:pt x="3" y="13"/>
                  </a:cubicBezTo>
                  <a:cubicBezTo>
                    <a:pt x="0" y="0"/>
                    <a:pt x="25" y="14"/>
                    <a:pt x="2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7" name="Freeform 150"/>
            <p:cNvSpPr>
              <a:spLocks noChangeArrowheads="1"/>
            </p:cNvSpPr>
            <p:nvPr/>
          </p:nvSpPr>
          <p:spPr bwMode="auto">
            <a:xfrm>
              <a:off x="3449714" y="2451646"/>
              <a:ext cx="77160" cy="22148"/>
            </a:xfrm>
            <a:custGeom>
              <a:avLst/>
              <a:gdLst>
                <a:gd name="T0" fmla="*/ 44 w 46"/>
                <a:gd name="T1" fmla="*/ 1 h 13"/>
                <a:gd name="T2" fmla="*/ 26 w 46"/>
                <a:gd name="T3" fmla="*/ 9 h 13"/>
                <a:gd name="T4" fmla="*/ 20 w 46"/>
                <a:gd name="T5" fmla="*/ 12 h 13"/>
                <a:gd name="T6" fmla="*/ 9 w 46"/>
                <a:gd name="T7" fmla="*/ 12 h 13"/>
                <a:gd name="T8" fmla="*/ 15 w 46"/>
                <a:gd name="T9" fmla="*/ 3 h 13"/>
                <a:gd name="T10" fmla="*/ 44 w 46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3">
                  <a:moveTo>
                    <a:pt x="44" y="1"/>
                  </a:moveTo>
                  <a:cubicBezTo>
                    <a:pt x="46" y="10"/>
                    <a:pt x="34" y="8"/>
                    <a:pt x="26" y="9"/>
                  </a:cubicBezTo>
                  <a:cubicBezTo>
                    <a:pt x="24" y="10"/>
                    <a:pt x="23" y="12"/>
                    <a:pt x="20" y="12"/>
                  </a:cubicBezTo>
                  <a:cubicBezTo>
                    <a:pt x="16" y="12"/>
                    <a:pt x="9" y="8"/>
                    <a:pt x="9" y="12"/>
                  </a:cubicBezTo>
                  <a:cubicBezTo>
                    <a:pt x="0" y="13"/>
                    <a:pt x="14" y="3"/>
                    <a:pt x="15" y="3"/>
                  </a:cubicBezTo>
                  <a:cubicBezTo>
                    <a:pt x="20" y="10"/>
                    <a:pt x="34" y="0"/>
                    <a:pt x="4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Freeform 151"/>
            <p:cNvSpPr>
              <a:spLocks noChangeArrowheads="1"/>
            </p:cNvSpPr>
            <p:nvPr/>
          </p:nvSpPr>
          <p:spPr bwMode="auto">
            <a:xfrm>
              <a:off x="3759781" y="2451646"/>
              <a:ext cx="72873" cy="45724"/>
            </a:xfrm>
            <a:custGeom>
              <a:avLst/>
              <a:gdLst>
                <a:gd name="T0" fmla="*/ 21 w 43"/>
                <a:gd name="T1" fmla="*/ 1 h 27"/>
                <a:gd name="T2" fmla="*/ 15 w 43"/>
                <a:gd name="T3" fmla="*/ 3 h 27"/>
                <a:gd name="T4" fmla="*/ 30 w 43"/>
                <a:gd name="T5" fmla="*/ 12 h 27"/>
                <a:gd name="T6" fmla="*/ 35 w 43"/>
                <a:gd name="T7" fmla="*/ 9 h 27"/>
                <a:gd name="T8" fmla="*/ 18 w 43"/>
                <a:gd name="T9" fmla="*/ 27 h 27"/>
                <a:gd name="T10" fmla="*/ 0 w 43"/>
                <a:gd name="T11" fmla="*/ 6 h 27"/>
                <a:gd name="T12" fmla="*/ 21 w 4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21" y="1"/>
                  </a:moveTo>
                  <a:cubicBezTo>
                    <a:pt x="21" y="3"/>
                    <a:pt x="17" y="3"/>
                    <a:pt x="15" y="3"/>
                  </a:cubicBezTo>
                  <a:cubicBezTo>
                    <a:pt x="14" y="12"/>
                    <a:pt x="34" y="0"/>
                    <a:pt x="30" y="12"/>
                  </a:cubicBezTo>
                  <a:cubicBezTo>
                    <a:pt x="33" y="13"/>
                    <a:pt x="35" y="12"/>
                    <a:pt x="35" y="9"/>
                  </a:cubicBezTo>
                  <a:cubicBezTo>
                    <a:pt x="43" y="17"/>
                    <a:pt x="20" y="19"/>
                    <a:pt x="18" y="27"/>
                  </a:cubicBezTo>
                  <a:cubicBezTo>
                    <a:pt x="11" y="22"/>
                    <a:pt x="12" y="8"/>
                    <a:pt x="0" y="6"/>
                  </a:cubicBezTo>
                  <a:cubicBezTo>
                    <a:pt x="4" y="1"/>
                    <a:pt x="16" y="4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9" name="Freeform 152"/>
            <p:cNvSpPr>
              <a:spLocks noEditPoints="1" noChangeArrowheads="1"/>
            </p:cNvSpPr>
            <p:nvPr/>
          </p:nvSpPr>
          <p:spPr bwMode="auto">
            <a:xfrm>
              <a:off x="5380845" y="2503800"/>
              <a:ext cx="4177332" cy="2740593"/>
            </a:xfrm>
            <a:custGeom>
              <a:avLst/>
              <a:gdLst>
                <a:gd name="T0" fmla="*/ 1470 w 2474"/>
                <a:gd name="T1" fmla="*/ 113 h 1622"/>
                <a:gd name="T2" fmla="*/ 1736 w 2474"/>
                <a:gd name="T3" fmla="*/ 113 h 1622"/>
                <a:gd name="T4" fmla="*/ 1958 w 2474"/>
                <a:gd name="T5" fmla="*/ 133 h 1622"/>
                <a:gd name="T6" fmla="*/ 2248 w 2474"/>
                <a:gd name="T7" fmla="*/ 180 h 1622"/>
                <a:gd name="T8" fmla="*/ 2474 w 2474"/>
                <a:gd name="T9" fmla="*/ 253 h 1622"/>
                <a:gd name="T10" fmla="*/ 2330 w 2474"/>
                <a:gd name="T11" fmla="*/ 289 h 1622"/>
                <a:gd name="T12" fmla="*/ 2146 w 2474"/>
                <a:gd name="T13" fmla="*/ 429 h 1622"/>
                <a:gd name="T14" fmla="*/ 2073 w 2474"/>
                <a:gd name="T15" fmla="*/ 473 h 1622"/>
                <a:gd name="T16" fmla="*/ 2169 w 2474"/>
                <a:gd name="T17" fmla="*/ 327 h 1622"/>
                <a:gd name="T18" fmla="*/ 1958 w 2474"/>
                <a:gd name="T19" fmla="*/ 388 h 1622"/>
                <a:gd name="T20" fmla="*/ 1891 w 2474"/>
                <a:gd name="T21" fmla="*/ 490 h 1622"/>
                <a:gd name="T22" fmla="*/ 1774 w 2474"/>
                <a:gd name="T23" fmla="*/ 651 h 1622"/>
                <a:gd name="T24" fmla="*/ 1698 w 2474"/>
                <a:gd name="T25" fmla="*/ 690 h 1622"/>
                <a:gd name="T26" fmla="*/ 1666 w 2474"/>
                <a:gd name="T27" fmla="*/ 728 h 1622"/>
                <a:gd name="T28" fmla="*/ 1560 w 2474"/>
                <a:gd name="T29" fmla="*/ 921 h 1622"/>
                <a:gd name="T30" fmla="*/ 1502 w 2474"/>
                <a:gd name="T31" fmla="*/ 1058 h 1622"/>
                <a:gd name="T32" fmla="*/ 1405 w 2474"/>
                <a:gd name="T33" fmla="*/ 1076 h 1622"/>
                <a:gd name="T34" fmla="*/ 1385 w 2474"/>
                <a:gd name="T35" fmla="*/ 1082 h 1622"/>
                <a:gd name="T36" fmla="*/ 1332 w 2474"/>
                <a:gd name="T37" fmla="*/ 944 h 1622"/>
                <a:gd name="T38" fmla="*/ 1165 w 2474"/>
                <a:gd name="T39" fmla="*/ 1032 h 1622"/>
                <a:gd name="T40" fmla="*/ 1045 w 2474"/>
                <a:gd name="T41" fmla="*/ 909 h 1622"/>
                <a:gd name="T42" fmla="*/ 823 w 2474"/>
                <a:gd name="T43" fmla="*/ 874 h 1622"/>
                <a:gd name="T44" fmla="*/ 875 w 2474"/>
                <a:gd name="T45" fmla="*/ 968 h 1622"/>
                <a:gd name="T46" fmla="*/ 712 w 2474"/>
                <a:gd name="T47" fmla="*/ 976 h 1622"/>
                <a:gd name="T48" fmla="*/ 615 w 2474"/>
                <a:gd name="T49" fmla="*/ 856 h 1622"/>
                <a:gd name="T50" fmla="*/ 691 w 2474"/>
                <a:gd name="T51" fmla="*/ 1014 h 1622"/>
                <a:gd name="T52" fmla="*/ 738 w 2474"/>
                <a:gd name="T53" fmla="*/ 1175 h 1622"/>
                <a:gd name="T54" fmla="*/ 647 w 2474"/>
                <a:gd name="T55" fmla="*/ 1410 h 1622"/>
                <a:gd name="T56" fmla="*/ 554 w 2474"/>
                <a:gd name="T57" fmla="*/ 1591 h 1622"/>
                <a:gd name="T58" fmla="*/ 372 w 2474"/>
                <a:gd name="T59" fmla="*/ 1451 h 1622"/>
                <a:gd name="T60" fmla="*/ 352 w 2474"/>
                <a:gd name="T61" fmla="*/ 1237 h 1622"/>
                <a:gd name="T62" fmla="*/ 74 w 2474"/>
                <a:gd name="T63" fmla="*/ 1102 h 1622"/>
                <a:gd name="T64" fmla="*/ 9 w 2474"/>
                <a:gd name="T65" fmla="*/ 924 h 1622"/>
                <a:gd name="T66" fmla="*/ 255 w 2474"/>
                <a:gd name="T67" fmla="*/ 731 h 1622"/>
                <a:gd name="T68" fmla="*/ 413 w 2474"/>
                <a:gd name="T69" fmla="*/ 804 h 1622"/>
                <a:gd name="T70" fmla="*/ 595 w 2474"/>
                <a:gd name="T71" fmla="*/ 804 h 1622"/>
                <a:gd name="T72" fmla="*/ 486 w 2474"/>
                <a:gd name="T73" fmla="*/ 684 h 1622"/>
                <a:gd name="T74" fmla="*/ 401 w 2474"/>
                <a:gd name="T75" fmla="*/ 631 h 1622"/>
                <a:gd name="T76" fmla="*/ 407 w 2474"/>
                <a:gd name="T77" fmla="*/ 678 h 1622"/>
                <a:gd name="T78" fmla="*/ 249 w 2474"/>
                <a:gd name="T79" fmla="*/ 640 h 1622"/>
                <a:gd name="T80" fmla="*/ 182 w 2474"/>
                <a:gd name="T81" fmla="*/ 637 h 1622"/>
                <a:gd name="T82" fmla="*/ 249 w 2474"/>
                <a:gd name="T83" fmla="*/ 517 h 1622"/>
                <a:gd name="T84" fmla="*/ 337 w 2474"/>
                <a:gd name="T85" fmla="*/ 458 h 1622"/>
                <a:gd name="T86" fmla="*/ 498 w 2474"/>
                <a:gd name="T87" fmla="*/ 388 h 1622"/>
                <a:gd name="T88" fmla="*/ 492 w 2474"/>
                <a:gd name="T89" fmla="*/ 309 h 1622"/>
                <a:gd name="T90" fmla="*/ 436 w 2474"/>
                <a:gd name="T91" fmla="*/ 373 h 1622"/>
                <a:gd name="T92" fmla="*/ 287 w 2474"/>
                <a:gd name="T93" fmla="*/ 394 h 1622"/>
                <a:gd name="T94" fmla="*/ 357 w 2474"/>
                <a:gd name="T95" fmla="*/ 262 h 1622"/>
                <a:gd name="T96" fmla="*/ 556 w 2474"/>
                <a:gd name="T97" fmla="*/ 166 h 1622"/>
                <a:gd name="T98" fmla="*/ 624 w 2474"/>
                <a:gd name="T99" fmla="*/ 242 h 1622"/>
                <a:gd name="T100" fmla="*/ 738 w 2474"/>
                <a:gd name="T101" fmla="*/ 210 h 1622"/>
                <a:gd name="T102" fmla="*/ 937 w 2474"/>
                <a:gd name="T103" fmla="*/ 198 h 1622"/>
                <a:gd name="T104" fmla="*/ 1036 w 2474"/>
                <a:gd name="T105" fmla="*/ 130 h 1622"/>
                <a:gd name="T106" fmla="*/ 1107 w 2474"/>
                <a:gd name="T107" fmla="*/ 204 h 1622"/>
                <a:gd name="T108" fmla="*/ 1154 w 2474"/>
                <a:gd name="T109" fmla="*/ 128 h 1622"/>
                <a:gd name="T110" fmla="*/ 1396 w 2474"/>
                <a:gd name="T111" fmla="*/ 28 h 1622"/>
                <a:gd name="T112" fmla="*/ 586 w 2474"/>
                <a:gd name="T113" fmla="*/ 587 h 1622"/>
                <a:gd name="T114" fmla="*/ 706 w 2474"/>
                <a:gd name="T115" fmla="*/ 666 h 1622"/>
                <a:gd name="T116" fmla="*/ 835 w 2474"/>
                <a:gd name="T117" fmla="*/ 646 h 1622"/>
                <a:gd name="T118" fmla="*/ 794 w 2474"/>
                <a:gd name="T119" fmla="*/ 707 h 1622"/>
                <a:gd name="T120" fmla="*/ 589 w 2474"/>
                <a:gd name="T121" fmla="*/ 1196 h 1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74" h="1622">
                  <a:moveTo>
                    <a:pt x="1490" y="16"/>
                  </a:moveTo>
                  <a:cubicBezTo>
                    <a:pt x="1491" y="20"/>
                    <a:pt x="1495" y="19"/>
                    <a:pt x="1499" y="19"/>
                  </a:cubicBezTo>
                  <a:cubicBezTo>
                    <a:pt x="1498" y="23"/>
                    <a:pt x="1494" y="22"/>
                    <a:pt x="1490" y="22"/>
                  </a:cubicBezTo>
                  <a:cubicBezTo>
                    <a:pt x="1502" y="35"/>
                    <a:pt x="1516" y="17"/>
                    <a:pt x="1537" y="22"/>
                  </a:cubicBezTo>
                  <a:cubicBezTo>
                    <a:pt x="1543" y="29"/>
                    <a:pt x="1550" y="35"/>
                    <a:pt x="1560" y="37"/>
                  </a:cubicBezTo>
                  <a:cubicBezTo>
                    <a:pt x="1561" y="40"/>
                    <a:pt x="1559" y="45"/>
                    <a:pt x="1560" y="49"/>
                  </a:cubicBezTo>
                  <a:cubicBezTo>
                    <a:pt x="1561" y="52"/>
                    <a:pt x="1568" y="51"/>
                    <a:pt x="1566" y="57"/>
                  </a:cubicBezTo>
                  <a:cubicBezTo>
                    <a:pt x="1560" y="56"/>
                    <a:pt x="1561" y="62"/>
                    <a:pt x="1560" y="66"/>
                  </a:cubicBezTo>
                  <a:cubicBezTo>
                    <a:pt x="1558" y="64"/>
                    <a:pt x="1554" y="62"/>
                    <a:pt x="1549" y="63"/>
                  </a:cubicBezTo>
                  <a:cubicBezTo>
                    <a:pt x="1545" y="64"/>
                    <a:pt x="1548" y="68"/>
                    <a:pt x="1546" y="69"/>
                  </a:cubicBezTo>
                  <a:cubicBezTo>
                    <a:pt x="1545" y="70"/>
                    <a:pt x="1542" y="66"/>
                    <a:pt x="1540" y="66"/>
                  </a:cubicBezTo>
                  <a:cubicBezTo>
                    <a:pt x="1538" y="66"/>
                    <a:pt x="1531" y="71"/>
                    <a:pt x="1522" y="69"/>
                  </a:cubicBezTo>
                  <a:cubicBezTo>
                    <a:pt x="1519" y="68"/>
                    <a:pt x="1521" y="74"/>
                    <a:pt x="1519" y="75"/>
                  </a:cubicBezTo>
                  <a:cubicBezTo>
                    <a:pt x="1519" y="75"/>
                    <a:pt x="1514" y="74"/>
                    <a:pt x="1514" y="75"/>
                  </a:cubicBezTo>
                  <a:cubicBezTo>
                    <a:pt x="1512" y="77"/>
                    <a:pt x="1518" y="80"/>
                    <a:pt x="1514" y="87"/>
                  </a:cubicBezTo>
                  <a:cubicBezTo>
                    <a:pt x="1512" y="81"/>
                    <a:pt x="1498" y="88"/>
                    <a:pt x="1505" y="90"/>
                  </a:cubicBezTo>
                  <a:cubicBezTo>
                    <a:pt x="1498" y="95"/>
                    <a:pt x="1489" y="92"/>
                    <a:pt x="1481" y="95"/>
                  </a:cubicBezTo>
                  <a:cubicBezTo>
                    <a:pt x="1476" y="97"/>
                    <a:pt x="1473" y="105"/>
                    <a:pt x="1467" y="104"/>
                  </a:cubicBezTo>
                  <a:cubicBezTo>
                    <a:pt x="1467" y="108"/>
                    <a:pt x="1467" y="112"/>
                    <a:pt x="1464" y="113"/>
                  </a:cubicBezTo>
                  <a:cubicBezTo>
                    <a:pt x="1465" y="117"/>
                    <a:pt x="1466" y="113"/>
                    <a:pt x="1470" y="113"/>
                  </a:cubicBezTo>
                  <a:cubicBezTo>
                    <a:pt x="1479" y="113"/>
                    <a:pt x="1481" y="107"/>
                    <a:pt x="1487" y="104"/>
                  </a:cubicBezTo>
                  <a:cubicBezTo>
                    <a:pt x="1492" y="103"/>
                    <a:pt x="1492" y="108"/>
                    <a:pt x="1496" y="107"/>
                  </a:cubicBezTo>
                  <a:cubicBezTo>
                    <a:pt x="1500" y="107"/>
                    <a:pt x="1500" y="102"/>
                    <a:pt x="1502" y="101"/>
                  </a:cubicBezTo>
                  <a:cubicBezTo>
                    <a:pt x="1508" y="98"/>
                    <a:pt x="1516" y="101"/>
                    <a:pt x="1522" y="98"/>
                  </a:cubicBezTo>
                  <a:cubicBezTo>
                    <a:pt x="1527" y="97"/>
                    <a:pt x="1520" y="94"/>
                    <a:pt x="1525" y="92"/>
                  </a:cubicBezTo>
                  <a:cubicBezTo>
                    <a:pt x="1527" y="92"/>
                    <a:pt x="1530" y="93"/>
                    <a:pt x="1531" y="92"/>
                  </a:cubicBezTo>
                  <a:cubicBezTo>
                    <a:pt x="1532" y="92"/>
                    <a:pt x="1534" y="87"/>
                    <a:pt x="1534" y="87"/>
                  </a:cubicBezTo>
                  <a:cubicBezTo>
                    <a:pt x="1535" y="86"/>
                    <a:pt x="1542" y="89"/>
                    <a:pt x="1546" y="90"/>
                  </a:cubicBezTo>
                  <a:cubicBezTo>
                    <a:pt x="1553" y="90"/>
                    <a:pt x="1553" y="88"/>
                    <a:pt x="1560" y="87"/>
                  </a:cubicBezTo>
                  <a:cubicBezTo>
                    <a:pt x="1560" y="90"/>
                    <a:pt x="1560" y="92"/>
                    <a:pt x="1560" y="95"/>
                  </a:cubicBezTo>
                  <a:cubicBezTo>
                    <a:pt x="1564" y="92"/>
                    <a:pt x="1566" y="93"/>
                    <a:pt x="1566" y="98"/>
                  </a:cubicBezTo>
                  <a:cubicBezTo>
                    <a:pt x="1582" y="96"/>
                    <a:pt x="1607" y="100"/>
                    <a:pt x="1631" y="98"/>
                  </a:cubicBezTo>
                  <a:cubicBezTo>
                    <a:pt x="1629" y="111"/>
                    <a:pt x="1651" y="102"/>
                    <a:pt x="1648" y="116"/>
                  </a:cubicBezTo>
                  <a:cubicBezTo>
                    <a:pt x="1650" y="111"/>
                    <a:pt x="1655" y="116"/>
                    <a:pt x="1660" y="116"/>
                  </a:cubicBezTo>
                  <a:cubicBezTo>
                    <a:pt x="1669" y="116"/>
                    <a:pt x="1680" y="113"/>
                    <a:pt x="1683" y="116"/>
                  </a:cubicBezTo>
                  <a:cubicBezTo>
                    <a:pt x="1689" y="115"/>
                    <a:pt x="1684" y="103"/>
                    <a:pt x="1689" y="101"/>
                  </a:cubicBezTo>
                  <a:cubicBezTo>
                    <a:pt x="1699" y="103"/>
                    <a:pt x="1709" y="101"/>
                    <a:pt x="1718" y="104"/>
                  </a:cubicBezTo>
                  <a:cubicBezTo>
                    <a:pt x="1719" y="104"/>
                    <a:pt x="1718" y="107"/>
                    <a:pt x="1718" y="107"/>
                  </a:cubicBezTo>
                  <a:cubicBezTo>
                    <a:pt x="1723" y="108"/>
                    <a:pt x="1729" y="106"/>
                    <a:pt x="1733" y="107"/>
                  </a:cubicBezTo>
                  <a:cubicBezTo>
                    <a:pt x="1735" y="108"/>
                    <a:pt x="1735" y="112"/>
                    <a:pt x="1736" y="113"/>
                  </a:cubicBezTo>
                  <a:cubicBezTo>
                    <a:pt x="1741" y="115"/>
                    <a:pt x="1748" y="111"/>
                    <a:pt x="1751" y="116"/>
                  </a:cubicBezTo>
                  <a:cubicBezTo>
                    <a:pt x="1749" y="121"/>
                    <a:pt x="1750" y="128"/>
                    <a:pt x="1742" y="128"/>
                  </a:cubicBezTo>
                  <a:cubicBezTo>
                    <a:pt x="1743" y="133"/>
                    <a:pt x="1747" y="134"/>
                    <a:pt x="1754" y="133"/>
                  </a:cubicBezTo>
                  <a:cubicBezTo>
                    <a:pt x="1751" y="150"/>
                    <a:pt x="1765" y="152"/>
                    <a:pt x="1771" y="160"/>
                  </a:cubicBezTo>
                  <a:cubicBezTo>
                    <a:pt x="1776" y="157"/>
                    <a:pt x="1782" y="155"/>
                    <a:pt x="1786" y="151"/>
                  </a:cubicBezTo>
                  <a:cubicBezTo>
                    <a:pt x="1788" y="149"/>
                    <a:pt x="1787" y="144"/>
                    <a:pt x="1789" y="142"/>
                  </a:cubicBezTo>
                  <a:cubicBezTo>
                    <a:pt x="1790" y="141"/>
                    <a:pt x="1795" y="143"/>
                    <a:pt x="1795" y="139"/>
                  </a:cubicBezTo>
                  <a:cubicBezTo>
                    <a:pt x="1802" y="137"/>
                    <a:pt x="1800" y="145"/>
                    <a:pt x="1803" y="148"/>
                  </a:cubicBezTo>
                  <a:cubicBezTo>
                    <a:pt x="1810" y="148"/>
                    <a:pt x="1817" y="148"/>
                    <a:pt x="1824" y="148"/>
                  </a:cubicBezTo>
                  <a:cubicBezTo>
                    <a:pt x="1827" y="145"/>
                    <a:pt x="1835" y="147"/>
                    <a:pt x="1833" y="139"/>
                  </a:cubicBezTo>
                  <a:cubicBezTo>
                    <a:pt x="1842" y="142"/>
                    <a:pt x="1864" y="133"/>
                    <a:pt x="1865" y="145"/>
                  </a:cubicBezTo>
                  <a:cubicBezTo>
                    <a:pt x="1873" y="146"/>
                    <a:pt x="1871" y="135"/>
                    <a:pt x="1882" y="139"/>
                  </a:cubicBezTo>
                  <a:cubicBezTo>
                    <a:pt x="1882" y="136"/>
                    <a:pt x="1879" y="137"/>
                    <a:pt x="1877" y="136"/>
                  </a:cubicBezTo>
                  <a:cubicBezTo>
                    <a:pt x="1879" y="134"/>
                    <a:pt x="1878" y="128"/>
                    <a:pt x="1882" y="128"/>
                  </a:cubicBezTo>
                  <a:cubicBezTo>
                    <a:pt x="1891" y="128"/>
                    <a:pt x="1888" y="118"/>
                    <a:pt x="1900" y="122"/>
                  </a:cubicBezTo>
                  <a:cubicBezTo>
                    <a:pt x="1904" y="122"/>
                    <a:pt x="1901" y="118"/>
                    <a:pt x="1900" y="119"/>
                  </a:cubicBezTo>
                  <a:cubicBezTo>
                    <a:pt x="1905" y="112"/>
                    <a:pt x="1913" y="117"/>
                    <a:pt x="1923" y="116"/>
                  </a:cubicBezTo>
                  <a:cubicBezTo>
                    <a:pt x="1921" y="131"/>
                    <a:pt x="1939" y="111"/>
                    <a:pt x="1935" y="125"/>
                  </a:cubicBezTo>
                  <a:cubicBezTo>
                    <a:pt x="1948" y="126"/>
                    <a:pt x="1957" y="123"/>
                    <a:pt x="1967" y="122"/>
                  </a:cubicBezTo>
                  <a:cubicBezTo>
                    <a:pt x="1968" y="129"/>
                    <a:pt x="1956" y="124"/>
                    <a:pt x="1958" y="133"/>
                  </a:cubicBezTo>
                  <a:cubicBezTo>
                    <a:pt x="1960" y="139"/>
                    <a:pt x="1970" y="136"/>
                    <a:pt x="1976" y="136"/>
                  </a:cubicBezTo>
                  <a:cubicBezTo>
                    <a:pt x="1987" y="137"/>
                    <a:pt x="1996" y="137"/>
                    <a:pt x="2005" y="133"/>
                  </a:cubicBezTo>
                  <a:cubicBezTo>
                    <a:pt x="2008" y="145"/>
                    <a:pt x="2021" y="145"/>
                    <a:pt x="2026" y="154"/>
                  </a:cubicBezTo>
                  <a:cubicBezTo>
                    <a:pt x="2032" y="151"/>
                    <a:pt x="2035" y="156"/>
                    <a:pt x="2040" y="157"/>
                  </a:cubicBezTo>
                  <a:cubicBezTo>
                    <a:pt x="2059" y="159"/>
                    <a:pt x="2079" y="154"/>
                    <a:pt x="2096" y="157"/>
                  </a:cubicBezTo>
                  <a:cubicBezTo>
                    <a:pt x="2103" y="158"/>
                    <a:pt x="2110" y="166"/>
                    <a:pt x="2117" y="163"/>
                  </a:cubicBezTo>
                  <a:cubicBezTo>
                    <a:pt x="2115" y="168"/>
                    <a:pt x="2119" y="168"/>
                    <a:pt x="2122" y="169"/>
                  </a:cubicBezTo>
                  <a:cubicBezTo>
                    <a:pt x="2122" y="172"/>
                    <a:pt x="2122" y="176"/>
                    <a:pt x="2122" y="180"/>
                  </a:cubicBezTo>
                  <a:cubicBezTo>
                    <a:pt x="2121" y="186"/>
                    <a:pt x="2132" y="181"/>
                    <a:pt x="2134" y="183"/>
                  </a:cubicBezTo>
                  <a:cubicBezTo>
                    <a:pt x="2137" y="187"/>
                    <a:pt x="2135" y="182"/>
                    <a:pt x="2140" y="183"/>
                  </a:cubicBezTo>
                  <a:cubicBezTo>
                    <a:pt x="2141" y="183"/>
                    <a:pt x="2140" y="186"/>
                    <a:pt x="2143" y="186"/>
                  </a:cubicBezTo>
                  <a:cubicBezTo>
                    <a:pt x="2147" y="186"/>
                    <a:pt x="2178" y="190"/>
                    <a:pt x="2181" y="186"/>
                  </a:cubicBezTo>
                  <a:cubicBezTo>
                    <a:pt x="2181" y="186"/>
                    <a:pt x="2181" y="183"/>
                    <a:pt x="2181" y="183"/>
                  </a:cubicBezTo>
                  <a:cubicBezTo>
                    <a:pt x="2184" y="183"/>
                    <a:pt x="2189" y="187"/>
                    <a:pt x="2190" y="186"/>
                  </a:cubicBezTo>
                  <a:cubicBezTo>
                    <a:pt x="2192" y="184"/>
                    <a:pt x="2197" y="181"/>
                    <a:pt x="2198" y="186"/>
                  </a:cubicBezTo>
                  <a:cubicBezTo>
                    <a:pt x="2204" y="181"/>
                    <a:pt x="2213" y="179"/>
                    <a:pt x="2222" y="177"/>
                  </a:cubicBezTo>
                  <a:cubicBezTo>
                    <a:pt x="2220" y="187"/>
                    <a:pt x="2224" y="191"/>
                    <a:pt x="2225" y="198"/>
                  </a:cubicBezTo>
                  <a:cubicBezTo>
                    <a:pt x="2237" y="197"/>
                    <a:pt x="2241" y="203"/>
                    <a:pt x="2251" y="198"/>
                  </a:cubicBezTo>
                  <a:cubicBezTo>
                    <a:pt x="2252" y="193"/>
                    <a:pt x="2249" y="192"/>
                    <a:pt x="2245" y="192"/>
                  </a:cubicBezTo>
                  <a:cubicBezTo>
                    <a:pt x="2248" y="189"/>
                    <a:pt x="2248" y="185"/>
                    <a:pt x="2248" y="180"/>
                  </a:cubicBezTo>
                  <a:cubicBezTo>
                    <a:pt x="2255" y="175"/>
                    <a:pt x="2273" y="177"/>
                    <a:pt x="2277" y="183"/>
                  </a:cubicBezTo>
                  <a:cubicBezTo>
                    <a:pt x="2290" y="184"/>
                    <a:pt x="2303" y="182"/>
                    <a:pt x="2316" y="183"/>
                  </a:cubicBezTo>
                  <a:cubicBezTo>
                    <a:pt x="2320" y="183"/>
                    <a:pt x="2329" y="190"/>
                    <a:pt x="2330" y="183"/>
                  </a:cubicBezTo>
                  <a:cubicBezTo>
                    <a:pt x="2336" y="186"/>
                    <a:pt x="2336" y="190"/>
                    <a:pt x="2345" y="192"/>
                  </a:cubicBezTo>
                  <a:cubicBezTo>
                    <a:pt x="2347" y="193"/>
                    <a:pt x="2350" y="198"/>
                    <a:pt x="2351" y="198"/>
                  </a:cubicBezTo>
                  <a:cubicBezTo>
                    <a:pt x="2352" y="198"/>
                    <a:pt x="2355" y="195"/>
                    <a:pt x="2354" y="195"/>
                  </a:cubicBezTo>
                  <a:cubicBezTo>
                    <a:pt x="2357" y="197"/>
                    <a:pt x="2354" y="198"/>
                    <a:pt x="2357" y="201"/>
                  </a:cubicBezTo>
                  <a:cubicBezTo>
                    <a:pt x="2357" y="202"/>
                    <a:pt x="2362" y="200"/>
                    <a:pt x="2362" y="201"/>
                  </a:cubicBezTo>
                  <a:cubicBezTo>
                    <a:pt x="2364" y="203"/>
                    <a:pt x="2369" y="204"/>
                    <a:pt x="2377" y="207"/>
                  </a:cubicBezTo>
                  <a:cubicBezTo>
                    <a:pt x="2381" y="208"/>
                    <a:pt x="2389" y="210"/>
                    <a:pt x="2395" y="212"/>
                  </a:cubicBezTo>
                  <a:cubicBezTo>
                    <a:pt x="2396" y="213"/>
                    <a:pt x="2396" y="218"/>
                    <a:pt x="2398" y="218"/>
                  </a:cubicBezTo>
                  <a:cubicBezTo>
                    <a:pt x="2399" y="219"/>
                    <a:pt x="2402" y="217"/>
                    <a:pt x="2403" y="218"/>
                  </a:cubicBezTo>
                  <a:cubicBezTo>
                    <a:pt x="2404" y="219"/>
                    <a:pt x="2402" y="223"/>
                    <a:pt x="2403" y="224"/>
                  </a:cubicBezTo>
                  <a:cubicBezTo>
                    <a:pt x="2404" y="225"/>
                    <a:pt x="2408" y="223"/>
                    <a:pt x="2409" y="224"/>
                  </a:cubicBezTo>
                  <a:cubicBezTo>
                    <a:pt x="2411" y="227"/>
                    <a:pt x="2406" y="237"/>
                    <a:pt x="2418" y="233"/>
                  </a:cubicBezTo>
                  <a:cubicBezTo>
                    <a:pt x="2418" y="240"/>
                    <a:pt x="2418" y="247"/>
                    <a:pt x="2418" y="253"/>
                  </a:cubicBezTo>
                  <a:cubicBezTo>
                    <a:pt x="2428" y="253"/>
                    <a:pt x="2437" y="250"/>
                    <a:pt x="2439" y="242"/>
                  </a:cubicBezTo>
                  <a:cubicBezTo>
                    <a:pt x="2447" y="246"/>
                    <a:pt x="2458" y="244"/>
                    <a:pt x="2465" y="248"/>
                  </a:cubicBezTo>
                  <a:cubicBezTo>
                    <a:pt x="2466" y="248"/>
                    <a:pt x="2464" y="253"/>
                    <a:pt x="2465" y="253"/>
                  </a:cubicBezTo>
                  <a:cubicBezTo>
                    <a:pt x="2466" y="255"/>
                    <a:pt x="2472" y="252"/>
                    <a:pt x="2474" y="253"/>
                  </a:cubicBezTo>
                  <a:cubicBezTo>
                    <a:pt x="2472" y="256"/>
                    <a:pt x="2467" y="256"/>
                    <a:pt x="2468" y="262"/>
                  </a:cubicBezTo>
                  <a:cubicBezTo>
                    <a:pt x="2463" y="263"/>
                    <a:pt x="2463" y="259"/>
                    <a:pt x="2459" y="259"/>
                  </a:cubicBezTo>
                  <a:cubicBezTo>
                    <a:pt x="2456" y="261"/>
                    <a:pt x="2456" y="266"/>
                    <a:pt x="2450" y="265"/>
                  </a:cubicBezTo>
                  <a:cubicBezTo>
                    <a:pt x="2451" y="270"/>
                    <a:pt x="2459" y="268"/>
                    <a:pt x="2456" y="277"/>
                  </a:cubicBezTo>
                  <a:cubicBezTo>
                    <a:pt x="2445" y="268"/>
                    <a:pt x="2455" y="282"/>
                    <a:pt x="2447" y="283"/>
                  </a:cubicBezTo>
                  <a:cubicBezTo>
                    <a:pt x="2445" y="283"/>
                    <a:pt x="2442" y="286"/>
                    <a:pt x="2441" y="289"/>
                  </a:cubicBezTo>
                  <a:cubicBezTo>
                    <a:pt x="2437" y="288"/>
                    <a:pt x="2435" y="287"/>
                    <a:pt x="2433" y="286"/>
                  </a:cubicBezTo>
                  <a:cubicBezTo>
                    <a:pt x="2431" y="285"/>
                    <a:pt x="2428" y="281"/>
                    <a:pt x="2427" y="280"/>
                  </a:cubicBezTo>
                  <a:cubicBezTo>
                    <a:pt x="2422" y="277"/>
                    <a:pt x="2419" y="279"/>
                    <a:pt x="2415" y="277"/>
                  </a:cubicBezTo>
                  <a:cubicBezTo>
                    <a:pt x="2413" y="276"/>
                    <a:pt x="2411" y="272"/>
                    <a:pt x="2409" y="271"/>
                  </a:cubicBezTo>
                  <a:cubicBezTo>
                    <a:pt x="2406" y="270"/>
                    <a:pt x="2401" y="272"/>
                    <a:pt x="2398" y="271"/>
                  </a:cubicBezTo>
                  <a:cubicBezTo>
                    <a:pt x="2397" y="271"/>
                    <a:pt x="2397" y="268"/>
                    <a:pt x="2395" y="268"/>
                  </a:cubicBezTo>
                  <a:cubicBezTo>
                    <a:pt x="2391" y="268"/>
                    <a:pt x="2387" y="257"/>
                    <a:pt x="2383" y="265"/>
                  </a:cubicBezTo>
                  <a:cubicBezTo>
                    <a:pt x="2379" y="265"/>
                    <a:pt x="2380" y="260"/>
                    <a:pt x="2380" y="256"/>
                  </a:cubicBezTo>
                  <a:cubicBezTo>
                    <a:pt x="2374" y="256"/>
                    <a:pt x="2368" y="256"/>
                    <a:pt x="2362" y="256"/>
                  </a:cubicBezTo>
                  <a:cubicBezTo>
                    <a:pt x="2357" y="257"/>
                    <a:pt x="2362" y="263"/>
                    <a:pt x="2362" y="262"/>
                  </a:cubicBezTo>
                  <a:cubicBezTo>
                    <a:pt x="2362" y="266"/>
                    <a:pt x="2356" y="267"/>
                    <a:pt x="2357" y="274"/>
                  </a:cubicBezTo>
                  <a:cubicBezTo>
                    <a:pt x="2344" y="273"/>
                    <a:pt x="2342" y="283"/>
                    <a:pt x="2327" y="280"/>
                  </a:cubicBezTo>
                  <a:cubicBezTo>
                    <a:pt x="2324" y="282"/>
                    <a:pt x="2324" y="286"/>
                    <a:pt x="2318" y="286"/>
                  </a:cubicBezTo>
                  <a:cubicBezTo>
                    <a:pt x="2319" y="290"/>
                    <a:pt x="2326" y="288"/>
                    <a:pt x="2330" y="289"/>
                  </a:cubicBezTo>
                  <a:cubicBezTo>
                    <a:pt x="2334" y="290"/>
                    <a:pt x="2335" y="294"/>
                    <a:pt x="2339" y="294"/>
                  </a:cubicBezTo>
                  <a:cubicBezTo>
                    <a:pt x="2337" y="304"/>
                    <a:pt x="2336" y="300"/>
                    <a:pt x="2342" y="306"/>
                  </a:cubicBezTo>
                  <a:cubicBezTo>
                    <a:pt x="2344" y="313"/>
                    <a:pt x="2352" y="313"/>
                    <a:pt x="2357" y="318"/>
                  </a:cubicBezTo>
                  <a:cubicBezTo>
                    <a:pt x="2356" y="318"/>
                    <a:pt x="2348" y="327"/>
                    <a:pt x="2348" y="327"/>
                  </a:cubicBezTo>
                  <a:cubicBezTo>
                    <a:pt x="2340" y="328"/>
                    <a:pt x="2340" y="320"/>
                    <a:pt x="2336" y="321"/>
                  </a:cubicBezTo>
                  <a:cubicBezTo>
                    <a:pt x="2337" y="321"/>
                    <a:pt x="2340" y="326"/>
                    <a:pt x="2336" y="327"/>
                  </a:cubicBezTo>
                  <a:cubicBezTo>
                    <a:pt x="2328" y="327"/>
                    <a:pt x="2313" y="326"/>
                    <a:pt x="2304" y="330"/>
                  </a:cubicBezTo>
                  <a:cubicBezTo>
                    <a:pt x="2299" y="331"/>
                    <a:pt x="2288" y="335"/>
                    <a:pt x="2289" y="341"/>
                  </a:cubicBezTo>
                  <a:cubicBezTo>
                    <a:pt x="2276" y="339"/>
                    <a:pt x="2275" y="348"/>
                    <a:pt x="2266" y="350"/>
                  </a:cubicBezTo>
                  <a:cubicBezTo>
                    <a:pt x="2264" y="352"/>
                    <a:pt x="2262" y="354"/>
                    <a:pt x="2260" y="356"/>
                  </a:cubicBezTo>
                  <a:cubicBezTo>
                    <a:pt x="2258" y="357"/>
                    <a:pt x="2254" y="362"/>
                    <a:pt x="2251" y="362"/>
                  </a:cubicBezTo>
                  <a:cubicBezTo>
                    <a:pt x="2248" y="362"/>
                    <a:pt x="2246" y="365"/>
                    <a:pt x="2245" y="368"/>
                  </a:cubicBezTo>
                  <a:cubicBezTo>
                    <a:pt x="2236" y="366"/>
                    <a:pt x="2220" y="371"/>
                    <a:pt x="2216" y="365"/>
                  </a:cubicBezTo>
                  <a:cubicBezTo>
                    <a:pt x="2213" y="368"/>
                    <a:pt x="2205" y="366"/>
                    <a:pt x="2207" y="373"/>
                  </a:cubicBezTo>
                  <a:cubicBezTo>
                    <a:pt x="2191" y="375"/>
                    <a:pt x="2189" y="375"/>
                    <a:pt x="2172" y="373"/>
                  </a:cubicBezTo>
                  <a:cubicBezTo>
                    <a:pt x="2170" y="374"/>
                    <a:pt x="2169" y="376"/>
                    <a:pt x="2166" y="376"/>
                  </a:cubicBezTo>
                  <a:cubicBezTo>
                    <a:pt x="2164" y="378"/>
                    <a:pt x="2158" y="380"/>
                    <a:pt x="2158" y="385"/>
                  </a:cubicBezTo>
                  <a:cubicBezTo>
                    <a:pt x="2157" y="393"/>
                    <a:pt x="2144" y="390"/>
                    <a:pt x="2146" y="403"/>
                  </a:cubicBezTo>
                  <a:cubicBezTo>
                    <a:pt x="2144" y="412"/>
                    <a:pt x="2153" y="411"/>
                    <a:pt x="2158" y="414"/>
                  </a:cubicBezTo>
                  <a:cubicBezTo>
                    <a:pt x="2156" y="422"/>
                    <a:pt x="2155" y="429"/>
                    <a:pt x="2146" y="429"/>
                  </a:cubicBezTo>
                  <a:cubicBezTo>
                    <a:pt x="2147" y="435"/>
                    <a:pt x="2145" y="438"/>
                    <a:pt x="2140" y="438"/>
                  </a:cubicBezTo>
                  <a:cubicBezTo>
                    <a:pt x="2140" y="442"/>
                    <a:pt x="2140" y="446"/>
                    <a:pt x="2140" y="450"/>
                  </a:cubicBezTo>
                  <a:cubicBezTo>
                    <a:pt x="2141" y="454"/>
                    <a:pt x="2145" y="447"/>
                    <a:pt x="2146" y="452"/>
                  </a:cubicBezTo>
                  <a:cubicBezTo>
                    <a:pt x="2148" y="459"/>
                    <a:pt x="2142" y="456"/>
                    <a:pt x="2140" y="458"/>
                  </a:cubicBezTo>
                  <a:cubicBezTo>
                    <a:pt x="2139" y="459"/>
                    <a:pt x="2138" y="466"/>
                    <a:pt x="2137" y="467"/>
                  </a:cubicBezTo>
                  <a:cubicBezTo>
                    <a:pt x="2134" y="469"/>
                    <a:pt x="2126" y="468"/>
                    <a:pt x="2122" y="470"/>
                  </a:cubicBezTo>
                  <a:cubicBezTo>
                    <a:pt x="2121" y="472"/>
                    <a:pt x="2124" y="480"/>
                    <a:pt x="2122" y="482"/>
                  </a:cubicBezTo>
                  <a:cubicBezTo>
                    <a:pt x="2120" y="484"/>
                    <a:pt x="2120" y="476"/>
                    <a:pt x="2119" y="476"/>
                  </a:cubicBezTo>
                  <a:cubicBezTo>
                    <a:pt x="2117" y="475"/>
                    <a:pt x="2110" y="478"/>
                    <a:pt x="2117" y="490"/>
                  </a:cubicBezTo>
                  <a:cubicBezTo>
                    <a:pt x="2110" y="488"/>
                    <a:pt x="2113" y="495"/>
                    <a:pt x="2111" y="496"/>
                  </a:cubicBezTo>
                  <a:cubicBezTo>
                    <a:pt x="2110" y="497"/>
                    <a:pt x="2106" y="495"/>
                    <a:pt x="2105" y="496"/>
                  </a:cubicBezTo>
                  <a:cubicBezTo>
                    <a:pt x="2103" y="498"/>
                    <a:pt x="2105" y="505"/>
                    <a:pt x="2099" y="502"/>
                  </a:cubicBezTo>
                  <a:cubicBezTo>
                    <a:pt x="2099" y="507"/>
                    <a:pt x="2095" y="508"/>
                    <a:pt x="2096" y="514"/>
                  </a:cubicBezTo>
                  <a:cubicBezTo>
                    <a:pt x="2091" y="514"/>
                    <a:pt x="2085" y="513"/>
                    <a:pt x="2084" y="517"/>
                  </a:cubicBezTo>
                  <a:cubicBezTo>
                    <a:pt x="2080" y="516"/>
                    <a:pt x="2085" y="513"/>
                    <a:pt x="2084" y="508"/>
                  </a:cubicBezTo>
                  <a:cubicBezTo>
                    <a:pt x="2084" y="509"/>
                    <a:pt x="2082" y="506"/>
                    <a:pt x="2081" y="505"/>
                  </a:cubicBezTo>
                  <a:cubicBezTo>
                    <a:pt x="2081" y="503"/>
                    <a:pt x="2082" y="501"/>
                    <a:pt x="2081" y="499"/>
                  </a:cubicBezTo>
                  <a:cubicBezTo>
                    <a:pt x="2079" y="498"/>
                    <a:pt x="2077" y="495"/>
                    <a:pt x="2076" y="493"/>
                  </a:cubicBezTo>
                  <a:cubicBezTo>
                    <a:pt x="2074" y="492"/>
                    <a:pt x="2073" y="490"/>
                    <a:pt x="2070" y="490"/>
                  </a:cubicBezTo>
                  <a:cubicBezTo>
                    <a:pt x="2073" y="486"/>
                    <a:pt x="2073" y="479"/>
                    <a:pt x="2073" y="473"/>
                  </a:cubicBezTo>
                  <a:cubicBezTo>
                    <a:pt x="2073" y="468"/>
                    <a:pt x="2070" y="468"/>
                    <a:pt x="2070" y="464"/>
                  </a:cubicBezTo>
                  <a:cubicBezTo>
                    <a:pt x="2069" y="453"/>
                    <a:pt x="2072" y="441"/>
                    <a:pt x="2070" y="432"/>
                  </a:cubicBezTo>
                  <a:cubicBezTo>
                    <a:pt x="2080" y="441"/>
                    <a:pt x="2071" y="427"/>
                    <a:pt x="2076" y="420"/>
                  </a:cubicBezTo>
                  <a:cubicBezTo>
                    <a:pt x="2076" y="419"/>
                    <a:pt x="2080" y="430"/>
                    <a:pt x="2081" y="423"/>
                  </a:cubicBezTo>
                  <a:cubicBezTo>
                    <a:pt x="2082" y="422"/>
                    <a:pt x="2081" y="419"/>
                    <a:pt x="2081" y="417"/>
                  </a:cubicBezTo>
                  <a:cubicBezTo>
                    <a:pt x="2084" y="413"/>
                    <a:pt x="2096" y="405"/>
                    <a:pt x="2099" y="403"/>
                  </a:cubicBezTo>
                  <a:cubicBezTo>
                    <a:pt x="2099" y="403"/>
                    <a:pt x="2104" y="401"/>
                    <a:pt x="2102" y="400"/>
                  </a:cubicBezTo>
                  <a:cubicBezTo>
                    <a:pt x="2097" y="396"/>
                    <a:pt x="2103" y="398"/>
                    <a:pt x="2108" y="397"/>
                  </a:cubicBezTo>
                  <a:cubicBezTo>
                    <a:pt x="2112" y="394"/>
                    <a:pt x="2114" y="389"/>
                    <a:pt x="2114" y="382"/>
                  </a:cubicBezTo>
                  <a:cubicBezTo>
                    <a:pt x="2114" y="382"/>
                    <a:pt x="2124" y="378"/>
                    <a:pt x="2122" y="376"/>
                  </a:cubicBezTo>
                  <a:cubicBezTo>
                    <a:pt x="2122" y="376"/>
                    <a:pt x="2120" y="376"/>
                    <a:pt x="2119" y="376"/>
                  </a:cubicBezTo>
                  <a:cubicBezTo>
                    <a:pt x="2120" y="376"/>
                    <a:pt x="2122" y="371"/>
                    <a:pt x="2122" y="370"/>
                  </a:cubicBezTo>
                  <a:cubicBezTo>
                    <a:pt x="2126" y="370"/>
                    <a:pt x="2130" y="378"/>
                    <a:pt x="2128" y="365"/>
                  </a:cubicBezTo>
                  <a:cubicBezTo>
                    <a:pt x="2133" y="365"/>
                    <a:pt x="2139" y="364"/>
                    <a:pt x="2143" y="362"/>
                  </a:cubicBezTo>
                  <a:cubicBezTo>
                    <a:pt x="2144" y="361"/>
                    <a:pt x="2145" y="356"/>
                    <a:pt x="2146" y="356"/>
                  </a:cubicBezTo>
                  <a:cubicBezTo>
                    <a:pt x="2147" y="355"/>
                    <a:pt x="2150" y="357"/>
                    <a:pt x="2152" y="356"/>
                  </a:cubicBezTo>
                  <a:cubicBezTo>
                    <a:pt x="2153" y="355"/>
                    <a:pt x="2156" y="352"/>
                    <a:pt x="2158" y="350"/>
                  </a:cubicBezTo>
                  <a:cubicBezTo>
                    <a:pt x="2159" y="348"/>
                    <a:pt x="2160" y="351"/>
                    <a:pt x="2160" y="347"/>
                  </a:cubicBezTo>
                  <a:cubicBezTo>
                    <a:pt x="2161" y="344"/>
                    <a:pt x="2164" y="335"/>
                    <a:pt x="2169" y="341"/>
                  </a:cubicBezTo>
                  <a:cubicBezTo>
                    <a:pt x="2169" y="336"/>
                    <a:pt x="2169" y="331"/>
                    <a:pt x="2169" y="327"/>
                  </a:cubicBezTo>
                  <a:cubicBezTo>
                    <a:pt x="2162" y="326"/>
                    <a:pt x="2158" y="327"/>
                    <a:pt x="2155" y="330"/>
                  </a:cubicBezTo>
                  <a:cubicBezTo>
                    <a:pt x="2153" y="332"/>
                    <a:pt x="2150" y="333"/>
                    <a:pt x="2149" y="335"/>
                  </a:cubicBezTo>
                  <a:cubicBezTo>
                    <a:pt x="2147" y="337"/>
                    <a:pt x="2146" y="335"/>
                    <a:pt x="2146" y="338"/>
                  </a:cubicBezTo>
                  <a:cubicBezTo>
                    <a:pt x="2146" y="343"/>
                    <a:pt x="2134" y="342"/>
                    <a:pt x="2134" y="350"/>
                  </a:cubicBezTo>
                  <a:cubicBezTo>
                    <a:pt x="2128" y="349"/>
                    <a:pt x="2125" y="351"/>
                    <a:pt x="2125" y="356"/>
                  </a:cubicBezTo>
                  <a:cubicBezTo>
                    <a:pt x="2122" y="357"/>
                    <a:pt x="2124" y="351"/>
                    <a:pt x="2122" y="350"/>
                  </a:cubicBezTo>
                  <a:cubicBezTo>
                    <a:pt x="2122" y="349"/>
                    <a:pt x="2117" y="351"/>
                    <a:pt x="2117" y="350"/>
                  </a:cubicBezTo>
                  <a:cubicBezTo>
                    <a:pt x="2115" y="348"/>
                    <a:pt x="2117" y="344"/>
                    <a:pt x="2117" y="341"/>
                  </a:cubicBezTo>
                  <a:cubicBezTo>
                    <a:pt x="2105" y="343"/>
                    <a:pt x="2096" y="339"/>
                    <a:pt x="2087" y="341"/>
                  </a:cubicBezTo>
                  <a:cubicBezTo>
                    <a:pt x="2083" y="342"/>
                    <a:pt x="2087" y="346"/>
                    <a:pt x="2084" y="347"/>
                  </a:cubicBezTo>
                  <a:cubicBezTo>
                    <a:pt x="2080" y="349"/>
                    <a:pt x="2076" y="348"/>
                    <a:pt x="2073" y="350"/>
                  </a:cubicBezTo>
                  <a:cubicBezTo>
                    <a:pt x="2068" y="353"/>
                    <a:pt x="2067" y="355"/>
                    <a:pt x="2064" y="359"/>
                  </a:cubicBezTo>
                  <a:cubicBezTo>
                    <a:pt x="2061" y="361"/>
                    <a:pt x="2060" y="365"/>
                    <a:pt x="2055" y="365"/>
                  </a:cubicBezTo>
                  <a:cubicBezTo>
                    <a:pt x="2053" y="373"/>
                    <a:pt x="2059" y="372"/>
                    <a:pt x="2058" y="379"/>
                  </a:cubicBezTo>
                  <a:cubicBezTo>
                    <a:pt x="2054" y="381"/>
                    <a:pt x="2052" y="383"/>
                    <a:pt x="2052" y="388"/>
                  </a:cubicBezTo>
                  <a:cubicBezTo>
                    <a:pt x="2040" y="386"/>
                    <a:pt x="2037" y="393"/>
                    <a:pt x="2026" y="391"/>
                  </a:cubicBezTo>
                  <a:cubicBezTo>
                    <a:pt x="2022" y="387"/>
                    <a:pt x="2025" y="386"/>
                    <a:pt x="2026" y="382"/>
                  </a:cubicBezTo>
                  <a:cubicBezTo>
                    <a:pt x="2021" y="383"/>
                    <a:pt x="2020" y="380"/>
                    <a:pt x="2020" y="376"/>
                  </a:cubicBezTo>
                  <a:cubicBezTo>
                    <a:pt x="2015" y="376"/>
                    <a:pt x="2009" y="378"/>
                    <a:pt x="2008" y="373"/>
                  </a:cubicBezTo>
                  <a:cubicBezTo>
                    <a:pt x="1994" y="381"/>
                    <a:pt x="1977" y="385"/>
                    <a:pt x="1958" y="388"/>
                  </a:cubicBezTo>
                  <a:cubicBezTo>
                    <a:pt x="1957" y="383"/>
                    <a:pt x="1949" y="386"/>
                    <a:pt x="1953" y="376"/>
                  </a:cubicBezTo>
                  <a:cubicBezTo>
                    <a:pt x="1949" y="376"/>
                    <a:pt x="1945" y="376"/>
                    <a:pt x="1941" y="376"/>
                  </a:cubicBezTo>
                  <a:cubicBezTo>
                    <a:pt x="1929" y="380"/>
                    <a:pt x="1919" y="383"/>
                    <a:pt x="1909" y="388"/>
                  </a:cubicBezTo>
                  <a:cubicBezTo>
                    <a:pt x="1901" y="392"/>
                    <a:pt x="1895" y="400"/>
                    <a:pt x="1885" y="403"/>
                  </a:cubicBezTo>
                  <a:cubicBezTo>
                    <a:pt x="1886" y="409"/>
                    <a:pt x="1885" y="412"/>
                    <a:pt x="1879" y="411"/>
                  </a:cubicBezTo>
                  <a:cubicBezTo>
                    <a:pt x="1882" y="420"/>
                    <a:pt x="1875" y="419"/>
                    <a:pt x="1877" y="426"/>
                  </a:cubicBezTo>
                  <a:cubicBezTo>
                    <a:pt x="1871" y="421"/>
                    <a:pt x="1865" y="438"/>
                    <a:pt x="1862" y="435"/>
                  </a:cubicBezTo>
                  <a:cubicBezTo>
                    <a:pt x="1856" y="429"/>
                    <a:pt x="1861" y="437"/>
                    <a:pt x="1853" y="438"/>
                  </a:cubicBezTo>
                  <a:cubicBezTo>
                    <a:pt x="1848" y="438"/>
                    <a:pt x="1848" y="439"/>
                    <a:pt x="1847" y="444"/>
                  </a:cubicBezTo>
                  <a:cubicBezTo>
                    <a:pt x="1833" y="439"/>
                    <a:pt x="1838" y="454"/>
                    <a:pt x="1827" y="452"/>
                  </a:cubicBezTo>
                  <a:cubicBezTo>
                    <a:pt x="1829" y="456"/>
                    <a:pt x="1836" y="468"/>
                    <a:pt x="1838" y="461"/>
                  </a:cubicBezTo>
                  <a:cubicBezTo>
                    <a:pt x="1842" y="462"/>
                    <a:pt x="1841" y="469"/>
                    <a:pt x="1841" y="473"/>
                  </a:cubicBezTo>
                  <a:cubicBezTo>
                    <a:pt x="1846" y="470"/>
                    <a:pt x="1850" y="476"/>
                    <a:pt x="1850" y="476"/>
                  </a:cubicBezTo>
                  <a:cubicBezTo>
                    <a:pt x="1853" y="476"/>
                    <a:pt x="1857" y="472"/>
                    <a:pt x="1862" y="473"/>
                  </a:cubicBezTo>
                  <a:cubicBezTo>
                    <a:pt x="1863" y="473"/>
                    <a:pt x="1866" y="476"/>
                    <a:pt x="1865" y="476"/>
                  </a:cubicBezTo>
                  <a:cubicBezTo>
                    <a:pt x="1869" y="475"/>
                    <a:pt x="1871" y="467"/>
                    <a:pt x="1874" y="473"/>
                  </a:cubicBezTo>
                  <a:cubicBezTo>
                    <a:pt x="1876" y="473"/>
                    <a:pt x="1876" y="469"/>
                    <a:pt x="1877" y="467"/>
                  </a:cubicBezTo>
                  <a:cubicBezTo>
                    <a:pt x="1881" y="468"/>
                    <a:pt x="1881" y="489"/>
                    <a:pt x="1888" y="479"/>
                  </a:cubicBezTo>
                  <a:cubicBezTo>
                    <a:pt x="1895" y="478"/>
                    <a:pt x="1887" y="492"/>
                    <a:pt x="1897" y="488"/>
                  </a:cubicBezTo>
                  <a:cubicBezTo>
                    <a:pt x="1898" y="491"/>
                    <a:pt x="1892" y="489"/>
                    <a:pt x="1891" y="490"/>
                  </a:cubicBezTo>
                  <a:cubicBezTo>
                    <a:pt x="1891" y="491"/>
                    <a:pt x="1895" y="498"/>
                    <a:pt x="1894" y="502"/>
                  </a:cubicBezTo>
                  <a:cubicBezTo>
                    <a:pt x="1894" y="503"/>
                    <a:pt x="1891" y="502"/>
                    <a:pt x="1891" y="505"/>
                  </a:cubicBezTo>
                  <a:cubicBezTo>
                    <a:pt x="1891" y="507"/>
                    <a:pt x="1889" y="508"/>
                    <a:pt x="1888" y="511"/>
                  </a:cubicBezTo>
                  <a:cubicBezTo>
                    <a:pt x="1887" y="520"/>
                    <a:pt x="1892" y="537"/>
                    <a:pt x="1882" y="529"/>
                  </a:cubicBezTo>
                  <a:cubicBezTo>
                    <a:pt x="1885" y="555"/>
                    <a:pt x="1873" y="566"/>
                    <a:pt x="1868" y="584"/>
                  </a:cubicBezTo>
                  <a:cubicBezTo>
                    <a:pt x="1864" y="588"/>
                    <a:pt x="1863" y="585"/>
                    <a:pt x="1859" y="584"/>
                  </a:cubicBezTo>
                  <a:cubicBezTo>
                    <a:pt x="1858" y="587"/>
                    <a:pt x="1860" y="591"/>
                    <a:pt x="1859" y="593"/>
                  </a:cubicBezTo>
                  <a:cubicBezTo>
                    <a:pt x="1857" y="596"/>
                    <a:pt x="1853" y="594"/>
                    <a:pt x="1850" y="596"/>
                  </a:cubicBezTo>
                  <a:cubicBezTo>
                    <a:pt x="1849" y="597"/>
                    <a:pt x="1851" y="601"/>
                    <a:pt x="1850" y="602"/>
                  </a:cubicBezTo>
                  <a:cubicBezTo>
                    <a:pt x="1849" y="603"/>
                    <a:pt x="1845" y="601"/>
                    <a:pt x="1844" y="602"/>
                  </a:cubicBezTo>
                  <a:cubicBezTo>
                    <a:pt x="1843" y="604"/>
                    <a:pt x="1847" y="605"/>
                    <a:pt x="1847" y="605"/>
                  </a:cubicBezTo>
                  <a:cubicBezTo>
                    <a:pt x="1845" y="608"/>
                    <a:pt x="1841" y="608"/>
                    <a:pt x="1838" y="610"/>
                  </a:cubicBezTo>
                  <a:cubicBezTo>
                    <a:pt x="1837" y="612"/>
                    <a:pt x="1837" y="617"/>
                    <a:pt x="1836" y="619"/>
                  </a:cubicBezTo>
                  <a:cubicBezTo>
                    <a:pt x="1833" y="622"/>
                    <a:pt x="1830" y="620"/>
                    <a:pt x="1827" y="622"/>
                  </a:cubicBezTo>
                  <a:cubicBezTo>
                    <a:pt x="1824" y="624"/>
                    <a:pt x="1826" y="628"/>
                    <a:pt x="1824" y="631"/>
                  </a:cubicBezTo>
                  <a:cubicBezTo>
                    <a:pt x="1823" y="632"/>
                    <a:pt x="1819" y="630"/>
                    <a:pt x="1818" y="631"/>
                  </a:cubicBezTo>
                  <a:cubicBezTo>
                    <a:pt x="1818" y="631"/>
                    <a:pt x="1817" y="639"/>
                    <a:pt x="1815" y="637"/>
                  </a:cubicBezTo>
                  <a:cubicBezTo>
                    <a:pt x="1813" y="635"/>
                    <a:pt x="1810" y="634"/>
                    <a:pt x="1809" y="643"/>
                  </a:cubicBezTo>
                  <a:cubicBezTo>
                    <a:pt x="1795" y="645"/>
                    <a:pt x="1795" y="643"/>
                    <a:pt x="1780" y="643"/>
                  </a:cubicBezTo>
                  <a:cubicBezTo>
                    <a:pt x="1780" y="645"/>
                    <a:pt x="1768" y="650"/>
                    <a:pt x="1774" y="651"/>
                  </a:cubicBezTo>
                  <a:cubicBezTo>
                    <a:pt x="1777" y="658"/>
                    <a:pt x="1754" y="652"/>
                    <a:pt x="1765" y="657"/>
                  </a:cubicBezTo>
                  <a:cubicBezTo>
                    <a:pt x="1765" y="661"/>
                    <a:pt x="1759" y="660"/>
                    <a:pt x="1759" y="657"/>
                  </a:cubicBezTo>
                  <a:cubicBezTo>
                    <a:pt x="1752" y="664"/>
                    <a:pt x="1755" y="670"/>
                    <a:pt x="1756" y="681"/>
                  </a:cubicBezTo>
                  <a:cubicBezTo>
                    <a:pt x="1747" y="683"/>
                    <a:pt x="1751" y="683"/>
                    <a:pt x="1742" y="681"/>
                  </a:cubicBezTo>
                  <a:cubicBezTo>
                    <a:pt x="1745" y="684"/>
                    <a:pt x="1744" y="687"/>
                    <a:pt x="1739" y="687"/>
                  </a:cubicBezTo>
                  <a:cubicBezTo>
                    <a:pt x="1739" y="693"/>
                    <a:pt x="1741" y="718"/>
                    <a:pt x="1745" y="710"/>
                  </a:cubicBezTo>
                  <a:cubicBezTo>
                    <a:pt x="1752" y="710"/>
                    <a:pt x="1745" y="733"/>
                    <a:pt x="1754" y="733"/>
                  </a:cubicBezTo>
                  <a:cubicBezTo>
                    <a:pt x="1761" y="734"/>
                    <a:pt x="1752" y="742"/>
                    <a:pt x="1759" y="745"/>
                  </a:cubicBezTo>
                  <a:cubicBezTo>
                    <a:pt x="1758" y="745"/>
                    <a:pt x="1757" y="751"/>
                    <a:pt x="1756" y="751"/>
                  </a:cubicBezTo>
                  <a:cubicBezTo>
                    <a:pt x="1753" y="752"/>
                    <a:pt x="1750" y="748"/>
                    <a:pt x="1751" y="748"/>
                  </a:cubicBezTo>
                  <a:cubicBezTo>
                    <a:pt x="1747" y="749"/>
                    <a:pt x="1750" y="752"/>
                    <a:pt x="1748" y="754"/>
                  </a:cubicBezTo>
                  <a:cubicBezTo>
                    <a:pt x="1746" y="755"/>
                    <a:pt x="1741" y="753"/>
                    <a:pt x="1739" y="754"/>
                  </a:cubicBezTo>
                  <a:cubicBezTo>
                    <a:pt x="1733" y="756"/>
                    <a:pt x="1724" y="762"/>
                    <a:pt x="1718" y="757"/>
                  </a:cubicBezTo>
                  <a:cubicBezTo>
                    <a:pt x="1717" y="751"/>
                    <a:pt x="1721" y="749"/>
                    <a:pt x="1721" y="745"/>
                  </a:cubicBezTo>
                  <a:cubicBezTo>
                    <a:pt x="1722" y="739"/>
                    <a:pt x="1718" y="730"/>
                    <a:pt x="1724" y="728"/>
                  </a:cubicBezTo>
                  <a:cubicBezTo>
                    <a:pt x="1723" y="723"/>
                    <a:pt x="1715" y="725"/>
                    <a:pt x="1718" y="716"/>
                  </a:cubicBezTo>
                  <a:cubicBezTo>
                    <a:pt x="1712" y="713"/>
                    <a:pt x="1707" y="718"/>
                    <a:pt x="1701" y="710"/>
                  </a:cubicBezTo>
                  <a:cubicBezTo>
                    <a:pt x="1699" y="701"/>
                    <a:pt x="1711" y="706"/>
                    <a:pt x="1707" y="695"/>
                  </a:cubicBezTo>
                  <a:cubicBezTo>
                    <a:pt x="1706" y="692"/>
                    <a:pt x="1704" y="694"/>
                    <a:pt x="1704" y="695"/>
                  </a:cubicBezTo>
                  <a:cubicBezTo>
                    <a:pt x="1700" y="695"/>
                    <a:pt x="1700" y="692"/>
                    <a:pt x="1698" y="690"/>
                  </a:cubicBezTo>
                  <a:cubicBezTo>
                    <a:pt x="1696" y="687"/>
                    <a:pt x="1693" y="687"/>
                    <a:pt x="1692" y="684"/>
                  </a:cubicBezTo>
                  <a:cubicBezTo>
                    <a:pt x="1690" y="685"/>
                    <a:pt x="1687" y="687"/>
                    <a:pt x="1683" y="687"/>
                  </a:cubicBezTo>
                  <a:cubicBezTo>
                    <a:pt x="1680" y="687"/>
                    <a:pt x="1682" y="690"/>
                    <a:pt x="1683" y="690"/>
                  </a:cubicBezTo>
                  <a:cubicBezTo>
                    <a:pt x="1683" y="698"/>
                    <a:pt x="1675" y="683"/>
                    <a:pt x="1677" y="695"/>
                  </a:cubicBezTo>
                  <a:cubicBezTo>
                    <a:pt x="1670" y="689"/>
                    <a:pt x="1670" y="702"/>
                    <a:pt x="1660" y="695"/>
                  </a:cubicBezTo>
                  <a:cubicBezTo>
                    <a:pt x="1668" y="689"/>
                    <a:pt x="1660" y="684"/>
                    <a:pt x="1669" y="678"/>
                  </a:cubicBezTo>
                  <a:cubicBezTo>
                    <a:pt x="1673" y="675"/>
                    <a:pt x="1654" y="677"/>
                    <a:pt x="1654" y="681"/>
                  </a:cubicBezTo>
                  <a:cubicBezTo>
                    <a:pt x="1654" y="687"/>
                    <a:pt x="1650" y="678"/>
                    <a:pt x="1651" y="678"/>
                  </a:cubicBezTo>
                  <a:cubicBezTo>
                    <a:pt x="1645" y="679"/>
                    <a:pt x="1648" y="686"/>
                    <a:pt x="1642" y="687"/>
                  </a:cubicBezTo>
                  <a:cubicBezTo>
                    <a:pt x="1641" y="687"/>
                    <a:pt x="1635" y="691"/>
                    <a:pt x="1634" y="692"/>
                  </a:cubicBezTo>
                  <a:cubicBezTo>
                    <a:pt x="1632" y="694"/>
                    <a:pt x="1630" y="695"/>
                    <a:pt x="1631" y="698"/>
                  </a:cubicBezTo>
                  <a:cubicBezTo>
                    <a:pt x="1619" y="697"/>
                    <a:pt x="1622" y="697"/>
                    <a:pt x="1610" y="698"/>
                  </a:cubicBezTo>
                  <a:cubicBezTo>
                    <a:pt x="1613" y="698"/>
                    <a:pt x="1611" y="706"/>
                    <a:pt x="1613" y="707"/>
                  </a:cubicBezTo>
                  <a:cubicBezTo>
                    <a:pt x="1615" y="708"/>
                    <a:pt x="1620" y="706"/>
                    <a:pt x="1622" y="707"/>
                  </a:cubicBezTo>
                  <a:cubicBezTo>
                    <a:pt x="1623" y="708"/>
                    <a:pt x="1621" y="712"/>
                    <a:pt x="1622" y="713"/>
                  </a:cubicBezTo>
                  <a:cubicBezTo>
                    <a:pt x="1623" y="714"/>
                    <a:pt x="1629" y="712"/>
                    <a:pt x="1631" y="713"/>
                  </a:cubicBezTo>
                  <a:cubicBezTo>
                    <a:pt x="1632" y="714"/>
                    <a:pt x="1630" y="718"/>
                    <a:pt x="1631" y="719"/>
                  </a:cubicBezTo>
                  <a:cubicBezTo>
                    <a:pt x="1633" y="721"/>
                    <a:pt x="1637" y="719"/>
                    <a:pt x="1639" y="722"/>
                  </a:cubicBezTo>
                  <a:cubicBezTo>
                    <a:pt x="1643" y="721"/>
                    <a:pt x="1641" y="716"/>
                    <a:pt x="1645" y="716"/>
                  </a:cubicBezTo>
                  <a:cubicBezTo>
                    <a:pt x="1657" y="715"/>
                    <a:pt x="1666" y="717"/>
                    <a:pt x="1666" y="728"/>
                  </a:cubicBezTo>
                  <a:cubicBezTo>
                    <a:pt x="1662" y="731"/>
                    <a:pt x="1655" y="731"/>
                    <a:pt x="1651" y="728"/>
                  </a:cubicBezTo>
                  <a:cubicBezTo>
                    <a:pt x="1649" y="731"/>
                    <a:pt x="1647" y="735"/>
                    <a:pt x="1648" y="742"/>
                  </a:cubicBezTo>
                  <a:cubicBezTo>
                    <a:pt x="1643" y="741"/>
                    <a:pt x="1642" y="745"/>
                    <a:pt x="1645" y="745"/>
                  </a:cubicBezTo>
                  <a:cubicBezTo>
                    <a:pt x="1644" y="749"/>
                    <a:pt x="1638" y="748"/>
                    <a:pt x="1634" y="748"/>
                  </a:cubicBezTo>
                  <a:cubicBezTo>
                    <a:pt x="1638" y="758"/>
                    <a:pt x="1648" y="763"/>
                    <a:pt x="1648" y="777"/>
                  </a:cubicBezTo>
                  <a:cubicBezTo>
                    <a:pt x="1655" y="768"/>
                    <a:pt x="1651" y="775"/>
                    <a:pt x="1657" y="780"/>
                  </a:cubicBezTo>
                  <a:cubicBezTo>
                    <a:pt x="1656" y="791"/>
                    <a:pt x="1659" y="806"/>
                    <a:pt x="1654" y="812"/>
                  </a:cubicBezTo>
                  <a:cubicBezTo>
                    <a:pt x="1659" y="819"/>
                    <a:pt x="1661" y="829"/>
                    <a:pt x="1660" y="842"/>
                  </a:cubicBezTo>
                  <a:cubicBezTo>
                    <a:pt x="1651" y="835"/>
                    <a:pt x="1656" y="855"/>
                    <a:pt x="1651" y="851"/>
                  </a:cubicBezTo>
                  <a:cubicBezTo>
                    <a:pt x="1647" y="847"/>
                    <a:pt x="1651" y="850"/>
                    <a:pt x="1648" y="853"/>
                  </a:cubicBezTo>
                  <a:cubicBezTo>
                    <a:pt x="1646" y="856"/>
                    <a:pt x="1640" y="856"/>
                    <a:pt x="1642" y="865"/>
                  </a:cubicBezTo>
                  <a:cubicBezTo>
                    <a:pt x="1633" y="862"/>
                    <a:pt x="1640" y="875"/>
                    <a:pt x="1631" y="871"/>
                  </a:cubicBezTo>
                  <a:cubicBezTo>
                    <a:pt x="1639" y="878"/>
                    <a:pt x="1618" y="882"/>
                    <a:pt x="1622" y="886"/>
                  </a:cubicBezTo>
                  <a:cubicBezTo>
                    <a:pt x="1627" y="891"/>
                    <a:pt x="1621" y="886"/>
                    <a:pt x="1616" y="891"/>
                  </a:cubicBezTo>
                  <a:cubicBezTo>
                    <a:pt x="1614" y="894"/>
                    <a:pt x="1615" y="898"/>
                    <a:pt x="1613" y="900"/>
                  </a:cubicBezTo>
                  <a:cubicBezTo>
                    <a:pt x="1612" y="901"/>
                    <a:pt x="1608" y="899"/>
                    <a:pt x="1607" y="900"/>
                  </a:cubicBezTo>
                  <a:cubicBezTo>
                    <a:pt x="1606" y="901"/>
                    <a:pt x="1608" y="905"/>
                    <a:pt x="1607" y="906"/>
                  </a:cubicBezTo>
                  <a:cubicBezTo>
                    <a:pt x="1604" y="909"/>
                    <a:pt x="1596" y="904"/>
                    <a:pt x="1598" y="912"/>
                  </a:cubicBezTo>
                  <a:cubicBezTo>
                    <a:pt x="1580" y="914"/>
                    <a:pt x="1583" y="914"/>
                    <a:pt x="1563" y="912"/>
                  </a:cubicBezTo>
                  <a:cubicBezTo>
                    <a:pt x="1560" y="912"/>
                    <a:pt x="1561" y="917"/>
                    <a:pt x="1560" y="921"/>
                  </a:cubicBezTo>
                  <a:cubicBezTo>
                    <a:pt x="1553" y="915"/>
                    <a:pt x="1544" y="928"/>
                    <a:pt x="1543" y="927"/>
                  </a:cubicBezTo>
                  <a:cubicBezTo>
                    <a:pt x="1538" y="922"/>
                    <a:pt x="1542" y="930"/>
                    <a:pt x="1531" y="930"/>
                  </a:cubicBezTo>
                  <a:cubicBezTo>
                    <a:pt x="1527" y="931"/>
                    <a:pt x="1534" y="935"/>
                    <a:pt x="1528" y="935"/>
                  </a:cubicBezTo>
                  <a:cubicBezTo>
                    <a:pt x="1522" y="942"/>
                    <a:pt x="1518" y="930"/>
                    <a:pt x="1511" y="930"/>
                  </a:cubicBezTo>
                  <a:cubicBezTo>
                    <a:pt x="1502" y="927"/>
                    <a:pt x="1500" y="933"/>
                    <a:pt x="1493" y="932"/>
                  </a:cubicBezTo>
                  <a:cubicBezTo>
                    <a:pt x="1489" y="934"/>
                    <a:pt x="1488" y="939"/>
                    <a:pt x="1487" y="944"/>
                  </a:cubicBezTo>
                  <a:cubicBezTo>
                    <a:pt x="1478" y="942"/>
                    <a:pt x="1478" y="949"/>
                    <a:pt x="1473" y="950"/>
                  </a:cubicBezTo>
                  <a:cubicBezTo>
                    <a:pt x="1470" y="958"/>
                    <a:pt x="1478" y="955"/>
                    <a:pt x="1478" y="962"/>
                  </a:cubicBezTo>
                  <a:cubicBezTo>
                    <a:pt x="1479" y="965"/>
                    <a:pt x="1479" y="967"/>
                    <a:pt x="1481" y="968"/>
                  </a:cubicBezTo>
                  <a:cubicBezTo>
                    <a:pt x="1485" y="968"/>
                    <a:pt x="1482" y="972"/>
                    <a:pt x="1484" y="973"/>
                  </a:cubicBezTo>
                  <a:cubicBezTo>
                    <a:pt x="1487" y="976"/>
                    <a:pt x="1490" y="974"/>
                    <a:pt x="1493" y="976"/>
                  </a:cubicBezTo>
                  <a:cubicBezTo>
                    <a:pt x="1494" y="977"/>
                    <a:pt x="1492" y="981"/>
                    <a:pt x="1493" y="982"/>
                  </a:cubicBezTo>
                  <a:cubicBezTo>
                    <a:pt x="1494" y="983"/>
                    <a:pt x="1498" y="981"/>
                    <a:pt x="1499" y="982"/>
                  </a:cubicBezTo>
                  <a:cubicBezTo>
                    <a:pt x="1501" y="985"/>
                    <a:pt x="1502" y="992"/>
                    <a:pt x="1505" y="997"/>
                  </a:cubicBezTo>
                  <a:cubicBezTo>
                    <a:pt x="1507" y="1000"/>
                    <a:pt x="1514" y="1005"/>
                    <a:pt x="1514" y="1006"/>
                  </a:cubicBezTo>
                  <a:cubicBezTo>
                    <a:pt x="1515" y="1009"/>
                    <a:pt x="1513" y="1014"/>
                    <a:pt x="1514" y="1017"/>
                  </a:cubicBezTo>
                  <a:cubicBezTo>
                    <a:pt x="1514" y="1022"/>
                    <a:pt x="1517" y="1024"/>
                    <a:pt x="1517" y="1029"/>
                  </a:cubicBezTo>
                  <a:cubicBezTo>
                    <a:pt x="1516" y="1034"/>
                    <a:pt x="1514" y="1034"/>
                    <a:pt x="1514" y="1038"/>
                  </a:cubicBezTo>
                  <a:cubicBezTo>
                    <a:pt x="1512" y="1044"/>
                    <a:pt x="1515" y="1049"/>
                    <a:pt x="1508" y="1044"/>
                  </a:cubicBezTo>
                  <a:cubicBezTo>
                    <a:pt x="1512" y="1055"/>
                    <a:pt x="1500" y="1049"/>
                    <a:pt x="1502" y="1058"/>
                  </a:cubicBezTo>
                  <a:cubicBezTo>
                    <a:pt x="1490" y="1054"/>
                    <a:pt x="1493" y="1065"/>
                    <a:pt x="1484" y="1064"/>
                  </a:cubicBezTo>
                  <a:cubicBezTo>
                    <a:pt x="1481" y="1063"/>
                    <a:pt x="1483" y="1069"/>
                    <a:pt x="1481" y="1070"/>
                  </a:cubicBezTo>
                  <a:cubicBezTo>
                    <a:pt x="1481" y="1070"/>
                    <a:pt x="1473" y="1071"/>
                    <a:pt x="1476" y="1073"/>
                  </a:cubicBezTo>
                  <a:cubicBezTo>
                    <a:pt x="1478" y="1076"/>
                    <a:pt x="1477" y="1074"/>
                    <a:pt x="1476" y="1076"/>
                  </a:cubicBezTo>
                  <a:cubicBezTo>
                    <a:pt x="1473" y="1078"/>
                    <a:pt x="1472" y="1082"/>
                    <a:pt x="1467" y="1082"/>
                  </a:cubicBezTo>
                  <a:cubicBezTo>
                    <a:pt x="1470" y="1067"/>
                    <a:pt x="1461" y="1080"/>
                    <a:pt x="1461" y="1073"/>
                  </a:cubicBezTo>
                  <a:cubicBezTo>
                    <a:pt x="1461" y="1070"/>
                    <a:pt x="1459" y="1065"/>
                    <a:pt x="1455" y="1061"/>
                  </a:cubicBezTo>
                  <a:cubicBezTo>
                    <a:pt x="1454" y="1060"/>
                    <a:pt x="1450" y="1062"/>
                    <a:pt x="1449" y="1061"/>
                  </a:cubicBezTo>
                  <a:cubicBezTo>
                    <a:pt x="1448" y="1060"/>
                    <a:pt x="1450" y="1056"/>
                    <a:pt x="1449" y="1055"/>
                  </a:cubicBezTo>
                  <a:cubicBezTo>
                    <a:pt x="1447" y="1054"/>
                    <a:pt x="1439" y="1055"/>
                    <a:pt x="1437" y="1052"/>
                  </a:cubicBezTo>
                  <a:cubicBezTo>
                    <a:pt x="1437" y="1052"/>
                    <a:pt x="1438" y="1047"/>
                    <a:pt x="1437" y="1047"/>
                  </a:cubicBezTo>
                  <a:cubicBezTo>
                    <a:pt x="1435" y="1045"/>
                    <a:pt x="1431" y="1048"/>
                    <a:pt x="1429" y="1047"/>
                  </a:cubicBezTo>
                  <a:cubicBezTo>
                    <a:pt x="1426" y="1047"/>
                    <a:pt x="1427" y="1039"/>
                    <a:pt x="1426" y="1038"/>
                  </a:cubicBezTo>
                  <a:cubicBezTo>
                    <a:pt x="1424" y="1037"/>
                    <a:pt x="1422" y="1040"/>
                    <a:pt x="1423" y="1041"/>
                  </a:cubicBezTo>
                  <a:cubicBezTo>
                    <a:pt x="1417" y="1035"/>
                    <a:pt x="1420" y="1035"/>
                    <a:pt x="1414" y="1029"/>
                  </a:cubicBezTo>
                  <a:cubicBezTo>
                    <a:pt x="1405" y="1026"/>
                    <a:pt x="1408" y="1039"/>
                    <a:pt x="1405" y="1044"/>
                  </a:cubicBezTo>
                  <a:cubicBezTo>
                    <a:pt x="1405" y="1045"/>
                    <a:pt x="1400" y="1046"/>
                    <a:pt x="1399" y="1047"/>
                  </a:cubicBezTo>
                  <a:cubicBezTo>
                    <a:pt x="1398" y="1052"/>
                    <a:pt x="1402" y="1060"/>
                    <a:pt x="1396" y="1064"/>
                  </a:cubicBezTo>
                  <a:cubicBezTo>
                    <a:pt x="1398" y="1067"/>
                    <a:pt x="1400" y="1069"/>
                    <a:pt x="1399" y="1073"/>
                  </a:cubicBezTo>
                  <a:cubicBezTo>
                    <a:pt x="1400" y="1076"/>
                    <a:pt x="1405" y="1080"/>
                    <a:pt x="1405" y="1076"/>
                  </a:cubicBezTo>
                  <a:cubicBezTo>
                    <a:pt x="1412" y="1083"/>
                    <a:pt x="1409" y="1086"/>
                    <a:pt x="1408" y="1096"/>
                  </a:cubicBezTo>
                  <a:cubicBezTo>
                    <a:pt x="1409" y="1099"/>
                    <a:pt x="1411" y="1099"/>
                    <a:pt x="1411" y="1102"/>
                  </a:cubicBezTo>
                  <a:cubicBezTo>
                    <a:pt x="1413" y="1103"/>
                    <a:pt x="1415" y="1107"/>
                    <a:pt x="1417" y="1108"/>
                  </a:cubicBezTo>
                  <a:cubicBezTo>
                    <a:pt x="1421" y="1111"/>
                    <a:pt x="1426" y="1113"/>
                    <a:pt x="1432" y="1117"/>
                  </a:cubicBezTo>
                  <a:cubicBezTo>
                    <a:pt x="1433" y="1118"/>
                    <a:pt x="1431" y="1120"/>
                    <a:pt x="1435" y="1120"/>
                  </a:cubicBezTo>
                  <a:cubicBezTo>
                    <a:pt x="1437" y="1120"/>
                    <a:pt x="1437" y="1123"/>
                    <a:pt x="1437" y="1126"/>
                  </a:cubicBezTo>
                  <a:cubicBezTo>
                    <a:pt x="1438" y="1129"/>
                    <a:pt x="1442" y="1126"/>
                    <a:pt x="1443" y="1129"/>
                  </a:cubicBezTo>
                  <a:cubicBezTo>
                    <a:pt x="1445" y="1131"/>
                    <a:pt x="1442" y="1137"/>
                    <a:pt x="1443" y="1140"/>
                  </a:cubicBezTo>
                  <a:cubicBezTo>
                    <a:pt x="1444" y="1141"/>
                    <a:pt x="1449" y="1145"/>
                    <a:pt x="1449" y="1146"/>
                  </a:cubicBezTo>
                  <a:cubicBezTo>
                    <a:pt x="1450" y="1148"/>
                    <a:pt x="1442" y="1157"/>
                    <a:pt x="1452" y="1158"/>
                  </a:cubicBezTo>
                  <a:cubicBezTo>
                    <a:pt x="1451" y="1164"/>
                    <a:pt x="1445" y="1161"/>
                    <a:pt x="1440" y="1161"/>
                  </a:cubicBezTo>
                  <a:cubicBezTo>
                    <a:pt x="1436" y="1160"/>
                    <a:pt x="1428" y="1160"/>
                    <a:pt x="1426" y="1158"/>
                  </a:cubicBezTo>
                  <a:cubicBezTo>
                    <a:pt x="1427" y="1159"/>
                    <a:pt x="1429" y="1145"/>
                    <a:pt x="1423" y="1155"/>
                  </a:cubicBezTo>
                  <a:cubicBezTo>
                    <a:pt x="1417" y="1152"/>
                    <a:pt x="1419" y="1145"/>
                    <a:pt x="1417" y="1140"/>
                  </a:cubicBezTo>
                  <a:cubicBezTo>
                    <a:pt x="1415" y="1137"/>
                    <a:pt x="1411" y="1136"/>
                    <a:pt x="1408" y="1131"/>
                  </a:cubicBezTo>
                  <a:cubicBezTo>
                    <a:pt x="1408" y="1127"/>
                    <a:pt x="1408" y="1123"/>
                    <a:pt x="1411" y="1123"/>
                  </a:cubicBezTo>
                  <a:cubicBezTo>
                    <a:pt x="1406" y="1117"/>
                    <a:pt x="1404" y="1108"/>
                    <a:pt x="1396" y="1105"/>
                  </a:cubicBezTo>
                  <a:cubicBezTo>
                    <a:pt x="1397" y="1100"/>
                    <a:pt x="1391" y="1098"/>
                    <a:pt x="1396" y="1096"/>
                  </a:cubicBezTo>
                  <a:cubicBezTo>
                    <a:pt x="1394" y="1094"/>
                    <a:pt x="1391" y="1092"/>
                    <a:pt x="1388" y="1091"/>
                  </a:cubicBezTo>
                  <a:cubicBezTo>
                    <a:pt x="1388" y="1086"/>
                    <a:pt x="1388" y="1082"/>
                    <a:pt x="1385" y="1082"/>
                  </a:cubicBezTo>
                  <a:cubicBezTo>
                    <a:pt x="1384" y="1076"/>
                    <a:pt x="1387" y="1074"/>
                    <a:pt x="1388" y="1070"/>
                  </a:cubicBezTo>
                  <a:cubicBezTo>
                    <a:pt x="1388" y="1065"/>
                    <a:pt x="1386" y="1062"/>
                    <a:pt x="1382" y="1061"/>
                  </a:cubicBezTo>
                  <a:cubicBezTo>
                    <a:pt x="1384" y="1059"/>
                    <a:pt x="1385" y="1056"/>
                    <a:pt x="1382" y="1055"/>
                  </a:cubicBezTo>
                  <a:cubicBezTo>
                    <a:pt x="1383" y="1051"/>
                    <a:pt x="1389" y="1053"/>
                    <a:pt x="1394" y="1052"/>
                  </a:cubicBezTo>
                  <a:cubicBezTo>
                    <a:pt x="1393" y="1050"/>
                    <a:pt x="1391" y="1050"/>
                    <a:pt x="1391" y="1047"/>
                  </a:cubicBezTo>
                  <a:cubicBezTo>
                    <a:pt x="1391" y="1044"/>
                    <a:pt x="1394" y="1044"/>
                    <a:pt x="1394" y="1041"/>
                  </a:cubicBezTo>
                  <a:cubicBezTo>
                    <a:pt x="1393" y="1037"/>
                    <a:pt x="1389" y="1032"/>
                    <a:pt x="1388" y="1026"/>
                  </a:cubicBezTo>
                  <a:cubicBezTo>
                    <a:pt x="1387" y="1020"/>
                    <a:pt x="1389" y="1012"/>
                    <a:pt x="1388" y="1009"/>
                  </a:cubicBezTo>
                  <a:cubicBezTo>
                    <a:pt x="1387" y="1005"/>
                    <a:pt x="1384" y="1005"/>
                    <a:pt x="1382" y="1003"/>
                  </a:cubicBezTo>
                  <a:cubicBezTo>
                    <a:pt x="1380" y="1000"/>
                    <a:pt x="1381" y="997"/>
                    <a:pt x="1379" y="994"/>
                  </a:cubicBezTo>
                  <a:cubicBezTo>
                    <a:pt x="1376" y="989"/>
                    <a:pt x="1374" y="985"/>
                    <a:pt x="1370" y="982"/>
                  </a:cubicBezTo>
                  <a:cubicBezTo>
                    <a:pt x="1361" y="980"/>
                    <a:pt x="1366" y="993"/>
                    <a:pt x="1358" y="985"/>
                  </a:cubicBezTo>
                  <a:cubicBezTo>
                    <a:pt x="1354" y="985"/>
                    <a:pt x="1357" y="991"/>
                    <a:pt x="1356" y="994"/>
                  </a:cubicBezTo>
                  <a:cubicBezTo>
                    <a:pt x="1355" y="995"/>
                    <a:pt x="1350" y="993"/>
                    <a:pt x="1350" y="994"/>
                  </a:cubicBezTo>
                  <a:cubicBezTo>
                    <a:pt x="1348" y="996"/>
                    <a:pt x="1351" y="1000"/>
                    <a:pt x="1347" y="1000"/>
                  </a:cubicBezTo>
                  <a:cubicBezTo>
                    <a:pt x="1339" y="1000"/>
                    <a:pt x="1340" y="998"/>
                    <a:pt x="1338" y="991"/>
                  </a:cubicBezTo>
                  <a:cubicBezTo>
                    <a:pt x="1337" y="989"/>
                    <a:pt x="1335" y="989"/>
                    <a:pt x="1335" y="988"/>
                  </a:cubicBezTo>
                  <a:cubicBezTo>
                    <a:pt x="1334" y="984"/>
                    <a:pt x="1338" y="984"/>
                    <a:pt x="1338" y="982"/>
                  </a:cubicBezTo>
                  <a:cubicBezTo>
                    <a:pt x="1338" y="980"/>
                    <a:pt x="1331" y="967"/>
                    <a:pt x="1338" y="962"/>
                  </a:cubicBezTo>
                  <a:cubicBezTo>
                    <a:pt x="1335" y="959"/>
                    <a:pt x="1330" y="956"/>
                    <a:pt x="1332" y="944"/>
                  </a:cubicBezTo>
                  <a:cubicBezTo>
                    <a:pt x="1329" y="944"/>
                    <a:pt x="1330" y="948"/>
                    <a:pt x="1329" y="950"/>
                  </a:cubicBezTo>
                  <a:cubicBezTo>
                    <a:pt x="1324" y="948"/>
                    <a:pt x="1327" y="938"/>
                    <a:pt x="1323" y="932"/>
                  </a:cubicBezTo>
                  <a:cubicBezTo>
                    <a:pt x="1322" y="930"/>
                    <a:pt x="1319" y="929"/>
                    <a:pt x="1317" y="927"/>
                  </a:cubicBezTo>
                  <a:cubicBezTo>
                    <a:pt x="1316" y="925"/>
                    <a:pt x="1316" y="922"/>
                    <a:pt x="1315" y="921"/>
                  </a:cubicBezTo>
                  <a:cubicBezTo>
                    <a:pt x="1312" y="918"/>
                    <a:pt x="1303" y="919"/>
                    <a:pt x="1306" y="912"/>
                  </a:cubicBezTo>
                  <a:cubicBezTo>
                    <a:pt x="1296" y="911"/>
                    <a:pt x="1293" y="917"/>
                    <a:pt x="1288" y="921"/>
                  </a:cubicBezTo>
                  <a:cubicBezTo>
                    <a:pt x="1284" y="921"/>
                    <a:pt x="1280" y="920"/>
                    <a:pt x="1279" y="924"/>
                  </a:cubicBezTo>
                  <a:cubicBezTo>
                    <a:pt x="1273" y="924"/>
                    <a:pt x="1266" y="924"/>
                    <a:pt x="1259" y="924"/>
                  </a:cubicBezTo>
                  <a:cubicBezTo>
                    <a:pt x="1258" y="926"/>
                    <a:pt x="1255" y="928"/>
                    <a:pt x="1253" y="930"/>
                  </a:cubicBezTo>
                  <a:cubicBezTo>
                    <a:pt x="1252" y="931"/>
                    <a:pt x="1250" y="929"/>
                    <a:pt x="1250" y="932"/>
                  </a:cubicBezTo>
                  <a:cubicBezTo>
                    <a:pt x="1250" y="935"/>
                    <a:pt x="1243" y="937"/>
                    <a:pt x="1241" y="938"/>
                  </a:cubicBezTo>
                  <a:cubicBezTo>
                    <a:pt x="1235" y="944"/>
                    <a:pt x="1229" y="955"/>
                    <a:pt x="1218" y="959"/>
                  </a:cubicBezTo>
                  <a:cubicBezTo>
                    <a:pt x="1211" y="964"/>
                    <a:pt x="1209" y="975"/>
                    <a:pt x="1197" y="976"/>
                  </a:cubicBezTo>
                  <a:cubicBezTo>
                    <a:pt x="1202" y="982"/>
                    <a:pt x="1200" y="983"/>
                    <a:pt x="1192" y="982"/>
                  </a:cubicBezTo>
                  <a:cubicBezTo>
                    <a:pt x="1191" y="986"/>
                    <a:pt x="1192" y="987"/>
                    <a:pt x="1195" y="988"/>
                  </a:cubicBezTo>
                  <a:cubicBezTo>
                    <a:pt x="1194" y="992"/>
                    <a:pt x="1189" y="991"/>
                    <a:pt x="1189" y="988"/>
                  </a:cubicBezTo>
                  <a:cubicBezTo>
                    <a:pt x="1184" y="989"/>
                    <a:pt x="1186" y="997"/>
                    <a:pt x="1177" y="994"/>
                  </a:cubicBezTo>
                  <a:cubicBezTo>
                    <a:pt x="1174" y="996"/>
                    <a:pt x="1174" y="1001"/>
                    <a:pt x="1168" y="1000"/>
                  </a:cubicBezTo>
                  <a:cubicBezTo>
                    <a:pt x="1167" y="1004"/>
                    <a:pt x="1171" y="1005"/>
                    <a:pt x="1171" y="1009"/>
                  </a:cubicBezTo>
                  <a:cubicBezTo>
                    <a:pt x="1171" y="1015"/>
                    <a:pt x="1167" y="1022"/>
                    <a:pt x="1165" y="1032"/>
                  </a:cubicBezTo>
                  <a:cubicBezTo>
                    <a:pt x="1163" y="1045"/>
                    <a:pt x="1165" y="1059"/>
                    <a:pt x="1162" y="1064"/>
                  </a:cubicBezTo>
                  <a:cubicBezTo>
                    <a:pt x="1162" y="1065"/>
                    <a:pt x="1157" y="1063"/>
                    <a:pt x="1156" y="1064"/>
                  </a:cubicBezTo>
                  <a:cubicBezTo>
                    <a:pt x="1154" y="1067"/>
                    <a:pt x="1156" y="1074"/>
                    <a:pt x="1154" y="1076"/>
                  </a:cubicBezTo>
                  <a:cubicBezTo>
                    <a:pt x="1151" y="1078"/>
                    <a:pt x="1145" y="1077"/>
                    <a:pt x="1142" y="1079"/>
                  </a:cubicBezTo>
                  <a:cubicBezTo>
                    <a:pt x="1139" y="1080"/>
                    <a:pt x="1139" y="1087"/>
                    <a:pt x="1133" y="1085"/>
                  </a:cubicBezTo>
                  <a:cubicBezTo>
                    <a:pt x="1126" y="1077"/>
                    <a:pt x="1121" y="1067"/>
                    <a:pt x="1118" y="1055"/>
                  </a:cubicBezTo>
                  <a:cubicBezTo>
                    <a:pt x="1116" y="1054"/>
                    <a:pt x="1114" y="1051"/>
                    <a:pt x="1113" y="1050"/>
                  </a:cubicBezTo>
                  <a:cubicBezTo>
                    <a:pt x="1111" y="1048"/>
                    <a:pt x="1110" y="1046"/>
                    <a:pt x="1107" y="1047"/>
                  </a:cubicBezTo>
                  <a:cubicBezTo>
                    <a:pt x="1104" y="1037"/>
                    <a:pt x="1111" y="1038"/>
                    <a:pt x="1113" y="1032"/>
                  </a:cubicBezTo>
                  <a:cubicBezTo>
                    <a:pt x="1112" y="1027"/>
                    <a:pt x="1107" y="1024"/>
                    <a:pt x="1104" y="1020"/>
                  </a:cubicBezTo>
                  <a:cubicBezTo>
                    <a:pt x="1101" y="1017"/>
                    <a:pt x="1100" y="1012"/>
                    <a:pt x="1095" y="1012"/>
                  </a:cubicBezTo>
                  <a:cubicBezTo>
                    <a:pt x="1094" y="1006"/>
                    <a:pt x="1093" y="1000"/>
                    <a:pt x="1089" y="994"/>
                  </a:cubicBezTo>
                  <a:cubicBezTo>
                    <a:pt x="1086" y="988"/>
                    <a:pt x="1085" y="968"/>
                    <a:pt x="1083" y="953"/>
                  </a:cubicBezTo>
                  <a:cubicBezTo>
                    <a:pt x="1082" y="946"/>
                    <a:pt x="1080" y="929"/>
                    <a:pt x="1077" y="918"/>
                  </a:cubicBezTo>
                  <a:cubicBezTo>
                    <a:pt x="1073" y="919"/>
                    <a:pt x="1065" y="930"/>
                    <a:pt x="1072" y="932"/>
                  </a:cubicBezTo>
                  <a:cubicBezTo>
                    <a:pt x="1071" y="940"/>
                    <a:pt x="1060" y="933"/>
                    <a:pt x="1057" y="932"/>
                  </a:cubicBezTo>
                  <a:cubicBezTo>
                    <a:pt x="1055" y="932"/>
                    <a:pt x="1053" y="933"/>
                    <a:pt x="1051" y="932"/>
                  </a:cubicBezTo>
                  <a:cubicBezTo>
                    <a:pt x="1047" y="931"/>
                    <a:pt x="1045" y="920"/>
                    <a:pt x="1039" y="924"/>
                  </a:cubicBezTo>
                  <a:cubicBezTo>
                    <a:pt x="1038" y="919"/>
                    <a:pt x="1042" y="918"/>
                    <a:pt x="1045" y="918"/>
                  </a:cubicBezTo>
                  <a:cubicBezTo>
                    <a:pt x="1042" y="914"/>
                    <a:pt x="1044" y="913"/>
                    <a:pt x="1045" y="909"/>
                  </a:cubicBezTo>
                  <a:cubicBezTo>
                    <a:pt x="1045" y="904"/>
                    <a:pt x="1037" y="908"/>
                    <a:pt x="1034" y="906"/>
                  </a:cubicBezTo>
                  <a:cubicBezTo>
                    <a:pt x="1030" y="905"/>
                    <a:pt x="1026" y="892"/>
                    <a:pt x="1025" y="900"/>
                  </a:cubicBezTo>
                  <a:cubicBezTo>
                    <a:pt x="1018" y="900"/>
                    <a:pt x="1021" y="890"/>
                    <a:pt x="1022" y="891"/>
                  </a:cubicBezTo>
                  <a:cubicBezTo>
                    <a:pt x="1020" y="888"/>
                    <a:pt x="1015" y="889"/>
                    <a:pt x="1016" y="883"/>
                  </a:cubicBezTo>
                  <a:cubicBezTo>
                    <a:pt x="1014" y="881"/>
                    <a:pt x="1006" y="885"/>
                    <a:pt x="1004" y="883"/>
                  </a:cubicBezTo>
                  <a:cubicBezTo>
                    <a:pt x="1004" y="882"/>
                    <a:pt x="1005" y="877"/>
                    <a:pt x="1004" y="877"/>
                  </a:cubicBezTo>
                  <a:cubicBezTo>
                    <a:pt x="997" y="875"/>
                    <a:pt x="992" y="879"/>
                    <a:pt x="987" y="880"/>
                  </a:cubicBezTo>
                  <a:cubicBezTo>
                    <a:pt x="985" y="880"/>
                    <a:pt x="982" y="880"/>
                    <a:pt x="981" y="880"/>
                  </a:cubicBezTo>
                  <a:cubicBezTo>
                    <a:pt x="977" y="879"/>
                    <a:pt x="975" y="876"/>
                    <a:pt x="975" y="883"/>
                  </a:cubicBezTo>
                  <a:cubicBezTo>
                    <a:pt x="948" y="885"/>
                    <a:pt x="926" y="881"/>
                    <a:pt x="905" y="877"/>
                  </a:cubicBezTo>
                  <a:cubicBezTo>
                    <a:pt x="906" y="870"/>
                    <a:pt x="899" y="873"/>
                    <a:pt x="899" y="868"/>
                  </a:cubicBezTo>
                  <a:cubicBezTo>
                    <a:pt x="899" y="862"/>
                    <a:pt x="885" y="874"/>
                    <a:pt x="893" y="862"/>
                  </a:cubicBezTo>
                  <a:cubicBezTo>
                    <a:pt x="890" y="863"/>
                    <a:pt x="888" y="862"/>
                    <a:pt x="887" y="859"/>
                  </a:cubicBezTo>
                  <a:cubicBezTo>
                    <a:pt x="880" y="863"/>
                    <a:pt x="857" y="858"/>
                    <a:pt x="849" y="856"/>
                  </a:cubicBezTo>
                  <a:cubicBezTo>
                    <a:pt x="845" y="855"/>
                    <a:pt x="843" y="856"/>
                    <a:pt x="843" y="851"/>
                  </a:cubicBezTo>
                  <a:cubicBezTo>
                    <a:pt x="830" y="854"/>
                    <a:pt x="834" y="841"/>
                    <a:pt x="823" y="842"/>
                  </a:cubicBezTo>
                  <a:cubicBezTo>
                    <a:pt x="821" y="831"/>
                    <a:pt x="815" y="825"/>
                    <a:pt x="811" y="815"/>
                  </a:cubicBezTo>
                  <a:cubicBezTo>
                    <a:pt x="785" y="811"/>
                    <a:pt x="786" y="824"/>
                    <a:pt x="788" y="839"/>
                  </a:cubicBezTo>
                  <a:cubicBezTo>
                    <a:pt x="788" y="843"/>
                    <a:pt x="799" y="849"/>
                    <a:pt x="808" y="859"/>
                  </a:cubicBezTo>
                  <a:cubicBezTo>
                    <a:pt x="810" y="861"/>
                    <a:pt x="816" y="877"/>
                    <a:pt x="823" y="874"/>
                  </a:cubicBezTo>
                  <a:cubicBezTo>
                    <a:pt x="822" y="881"/>
                    <a:pt x="828" y="880"/>
                    <a:pt x="826" y="889"/>
                  </a:cubicBezTo>
                  <a:cubicBezTo>
                    <a:pt x="833" y="889"/>
                    <a:pt x="849" y="886"/>
                    <a:pt x="840" y="894"/>
                  </a:cubicBezTo>
                  <a:cubicBezTo>
                    <a:pt x="847" y="897"/>
                    <a:pt x="844" y="890"/>
                    <a:pt x="846" y="889"/>
                  </a:cubicBezTo>
                  <a:cubicBezTo>
                    <a:pt x="849" y="886"/>
                    <a:pt x="858" y="888"/>
                    <a:pt x="858" y="883"/>
                  </a:cubicBezTo>
                  <a:cubicBezTo>
                    <a:pt x="858" y="880"/>
                    <a:pt x="861" y="880"/>
                    <a:pt x="864" y="880"/>
                  </a:cubicBezTo>
                  <a:cubicBezTo>
                    <a:pt x="867" y="879"/>
                    <a:pt x="864" y="875"/>
                    <a:pt x="867" y="874"/>
                  </a:cubicBezTo>
                  <a:cubicBezTo>
                    <a:pt x="871" y="872"/>
                    <a:pt x="879" y="873"/>
                    <a:pt x="884" y="871"/>
                  </a:cubicBezTo>
                  <a:cubicBezTo>
                    <a:pt x="885" y="872"/>
                    <a:pt x="880" y="876"/>
                    <a:pt x="881" y="877"/>
                  </a:cubicBezTo>
                  <a:cubicBezTo>
                    <a:pt x="882" y="877"/>
                    <a:pt x="887" y="876"/>
                    <a:pt x="887" y="877"/>
                  </a:cubicBezTo>
                  <a:cubicBezTo>
                    <a:pt x="889" y="881"/>
                    <a:pt x="887" y="886"/>
                    <a:pt x="890" y="889"/>
                  </a:cubicBezTo>
                  <a:cubicBezTo>
                    <a:pt x="888" y="895"/>
                    <a:pt x="899" y="891"/>
                    <a:pt x="899" y="897"/>
                  </a:cubicBezTo>
                  <a:cubicBezTo>
                    <a:pt x="899" y="905"/>
                    <a:pt x="905" y="899"/>
                    <a:pt x="911" y="903"/>
                  </a:cubicBezTo>
                  <a:cubicBezTo>
                    <a:pt x="915" y="906"/>
                    <a:pt x="913" y="911"/>
                    <a:pt x="919" y="912"/>
                  </a:cubicBezTo>
                  <a:cubicBezTo>
                    <a:pt x="912" y="919"/>
                    <a:pt x="920" y="926"/>
                    <a:pt x="919" y="935"/>
                  </a:cubicBezTo>
                  <a:cubicBezTo>
                    <a:pt x="916" y="935"/>
                    <a:pt x="914" y="935"/>
                    <a:pt x="911" y="935"/>
                  </a:cubicBezTo>
                  <a:cubicBezTo>
                    <a:pt x="914" y="946"/>
                    <a:pt x="903" y="944"/>
                    <a:pt x="905" y="953"/>
                  </a:cubicBezTo>
                  <a:cubicBezTo>
                    <a:pt x="899" y="952"/>
                    <a:pt x="896" y="954"/>
                    <a:pt x="896" y="959"/>
                  </a:cubicBezTo>
                  <a:cubicBezTo>
                    <a:pt x="892" y="959"/>
                    <a:pt x="888" y="959"/>
                    <a:pt x="884" y="959"/>
                  </a:cubicBezTo>
                  <a:cubicBezTo>
                    <a:pt x="880" y="959"/>
                    <a:pt x="883" y="965"/>
                    <a:pt x="881" y="968"/>
                  </a:cubicBezTo>
                  <a:cubicBezTo>
                    <a:pt x="881" y="968"/>
                    <a:pt x="876" y="967"/>
                    <a:pt x="875" y="968"/>
                  </a:cubicBezTo>
                  <a:cubicBezTo>
                    <a:pt x="874" y="969"/>
                    <a:pt x="877" y="975"/>
                    <a:pt x="875" y="976"/>
                  </a:cubicBezTo>
                  <a:cubicBezTo>
                    <a:pt x="870" y="975"/>
                    <a:pt x="866" y="977"/>
                    <a:pt x="867" y="982"/>
                  </a:cubicBezTo>
                  <a:cubicBezTo>
                    <a:pt x="861" y="982"/>
                    <a:pt x="858" y="983"/>
                    <a:pt x="855" y="985"/>
                  </a:cubicBezTo>
                  <a:cubicBezTo>
                    <a:pt x="850" y="988"/>
                    <a:pt x="851" y="989"/>
                    <a:pt x="843" y="991"/>
                  </a:cubicBezTo>
                  <a:cubicBezTo>
                    <a:pt x="840" y="992"/>
                    <a:pt x="826" y="996"/>
                    <a:pt x="826" y="1006"/>
                  </a:cubicBezTo>
                  <a:cubicBezTo>
                    <a:pt x="822" y="1007"/>
                    <a:pt x="817" y="1004"/>
                    <a:pt x="814" y="1006"/>
                  </a:cubicBezTo>
                  <a:cubicBezTo>
                    <a:pt x="811" y="1007"/>
                    <a:pt x="813" y="1010"/>
                    <a:pt x="811" y="1012"/>
                  </a:cubicBezTo>
                  <a:cubicBezTo>
                    <a:pt x="810" y="1012"/>
                    <a:pt x="807" y="1011"/>
                    <a:pt x="805" y="1012"/>
                  </a:cubicBezTo>
                  <a:cubicBezTo>
                    <a:pt x="805" y="1011"/>
                    <a:pt x="797" y="1014"/>
                    <a:pt x="796" y="1014"/>
                  </a:cubicBezTo>
                  <a:cubicBezTo>
                    <a:pt x="792" y="1020"/>
                    <a:pt x="768" y="1017"/>
                    <a:pt x="758" y="1023"/>
                  </a:cubicBezTo>
                  <a:cubicBezTo>
                    <a:pt x="749" y="1024"/>
                    <a:pt x="766" y="1028"/>
                    <a:pt x="753" y="1029"/>
                  </a:cubicBezTo>
                  <a:cubicBezTo>
                    <a:pt x="751" y="1029"/>
                    <a:pt x="748" y="1028"/>
                    <a:pt x="747" y="1029"/>
                  </a:cubicBezTo>
                  <a:cubicBezTo>
                    <a:pt x="743" y="1030"/>
                    <a:pt x="744" y="1036"/>
                    <a:pt x="738" y="1035"/>
                  </a:cubicBezTo>
                  <a:cubicBezTo>
                    <a:pt x="741" y="1029"/>
                    <a:pt x="733" y="1031"/>
                    <a:pt x="732" y="1029"/>
                  </a:cubicBezTo>
                  <a:cubicBezTo>
                    <a:pt x="730" y="1026"/>
                    <a:pt x="734" y="1017"/>
                    <a:pt x="726" y="1017"/>
                  </a:cubicBezTo>
                  <a:cubicBezTo>
                    <a:pt x="725" y="1013"/>
                    <a:pt x="729" y="1012"/>
                    <a:pt x="729" y="1009"/>
                  </a:cubicBezTo>
                  <a:cubicBezTo>
                    <a:pt x="727" y="1006"/>
                    <a:pt x="721" y="1004"/>
                    <a:pt x="726" y="1003"/>
                  </a:cubicBezTo>
                  <a:cubicBezTo>
                    <a:pt x="725" y="999"/>
                    <a:pt x="722" y="997"/>
                    <a:pt x="717" y="997"/>
                  </a:cubicBezTo>
                  <a:cubicBezTo>
                    <a:pt x="721" y="989"/>
                    <a:pt x="712" y="980"/>
                    <a:pt x="717" y="979"/>
                  </a:cubicBezTo>
                  <a:cubicBezTo>
                    <a:pt x="718" y="976"/>
                    <a:pt x="713" y="978"/>
                    <a:pt x="712" y="976"/>
                  </a:cubicBezTo>
                  <a:cubicBezTo>
                    <a:pt x="709" y="974"/>
                    <a:pt x="711" y="966"/>
                    <a:pt x="712" y="968"/>
                  </a:cubicBezTo>
                  <a:cubicBezTo>
                    <a:pt x="711" y="966"/>
                    <a:pt x="707" y="963"/>
                    <a:pt x="706" y="962"/>
                  </a:cubicBezTo>
                  <a:cubicBezTo>
                    <a:pt x="704" y="960"/>
                    <a:pt x="706" y="959"/>
                    <a:pt x="703" y="959"/>
                  </a:cubicBezTo>
                  <a:cubicBezTo>
                    <a:pt x="701" y="959"/>
                    <a:pt x="698" y="948"/>
                    <a:pt x="697" y="950"/>
                  </a:cubicBezTo>
                  <a:cubicBezTo>
                    <a:pt x="697" y="950"/>
                    <a:pt x="697" y="953"/>
                    <a:pt x="697" y="953"/>
                  </a:cubicBezTo>
                  <a:cubicBezTo>
                    <a:pt x="691" y="948"/>
                    <a:pt x="691" y="939"/>
                    <a:pt x="682" y="938"/>
                  </a:cubicBezTo>
                  <a:cubicBezTo>
                    <a:pt x="689" y="927"/>
                    <a:pt x="675" y="924"/>
                    <a:pt x="676" y="909"/>
                  </a:cubicBezTo>
                  <a:cubicBezTo>
                    <a:pt x="676" y="906"/>
                    <a:pt x="671" y="907"/>
                    <a:pt x="671" y="903"/>
                  </a:cubicBezTo>
                  <a:cubicBezTo>
                    <a:pt x="670" y="898"/>
                    <a:pt x="661" y="901"/>
                    <a:pt x="659" y="897"/>
                  </a:cubicBezTo>
                  <a:cubicBezTo>
                    <a:pt x="662" y="894"/>
                    <a:pt x="661" y="891"/>
                    <a:pt x="656" y="891"/>
                  </a:cubicBezTo>
                  <a:cubicBezTo>
                    <a:pt x="660" y="887"/>
                    <a:pt x="658" y="885"/>
                    <a:pt x="656" y="877"/>
                  </a:cubicBezTo>
                  <a:cubicBezTo>
                    <a:pt x="656" y="876"/>
                    <a:pt x="657" y="872"/>
                    <a:pt x="656" y="871"/>
                  </a:cubicBezTo>
                  <a:cubicBezTo>
                    <a:pt x="656" y="871"/>
                    <a:pt x="653" y="871"/>
                    <a:pt x="653" y="871"/>
                  </a:cubicBezTo>
                  <a:cubicBezTo>
                    <a:pt x="652" y="863"/>
                    <a:pt x="658" y="866"/>
                    <a:pt x="653" y="859"/>
                  </a:cubicBezTo>
                  <a:cubicBezTo>
                    <a:pt x="650" y="856"/>
                    <a:pt x="648" y="874"/>
                    <a:pt x="647" y="859"/>
                  </a:cubicBezTo>
                  <a:cubicBezTo>
                    <a:pt x="647" y="848"/>
                    <a:pt x="638" y="841"/>
                    <a:pt x="627" y="830"/>
                  </a:cubicBezTo>
                  <a:cubicBezTo>
                    <a:pt x="619" y="836"/>
                    <a:pt x="625" y="839"/>
                    <a:pt x="621" y="848"/>
                  </a:cubicBezTo>
                  <a:cubicBezTo>
                    <a:pt x="614" y="849"/>
                    <a:pt x="617" y="842"/>
                    <a:pt x="612" y="842"/>
                  </a:cubicBezTo>
                  <a:cubicBezTo>
                    <a:pt x="607" y="843"/>
                    <a:pt x="607" y="839"/>
                    <a:pt x="603" y="839"/>
                  </a:cubicBezTo>
                  <a:cubicBezTo>
                    <a:pt x="609" y="843"/>
                    <a:pt x="605" y="856"/>
                    <a:pt x="615" y="856"/>
                  </a:cubicBezTo>
                  <a:cubicBezTo>
                    <a:pt x="611" y="864"/>
                    <a:pt x="616" y="872"/>
                    <a:pt x="621" y="883"/>
                  </a:cubicBezTo>
                  <a:cubicBezTo>
                    <a:pt x="621" y="884"/>
                    <a:pt x="620" y="888"/>
                    <a:pt x="621" y="889"/>
                  </a:cubicBezTo>
                  <a:cubicBezTo>
                    <a:pt x="625" y="892"/>
                    <a:pt x="626" y="905"/>
                    <a:pt x="630" y="912"/>
                  </a:cubicBezTo>
                  <a:cubicBezTo>
                    <a:pt x="634" y="912"/>
                    <a:pt x="637" y="912"/>
                    <a:pt x="641" y="912"/>
                  </a:cubicBezTo>
                  <a:cubicBezTo>
                    <a:pt x="640" y="914"/>
                    <a:pt x="638" y="917"/>
                    <a:pt x="638" y="921"/>
                  </a:cubicBezTo>
                  <a:cubicBezTo>
                    <a:pt x="642" y="921"/>
                    <a:pt x="644" y="920"/>
                    <a:pt x="644" y="918"/>
                  </a:cubicBezTo>
                  <a:cubicBezTo>
                    <a:pt x="650" y="922"/>
                    <a:pt x="647" y="926"/>
                    <a:pt x="650" y="932"/>
                  </a:cubicBezTo>
                  <a:cubicBezTo>
                    <a:pt x="651" y="934"/>
                    <a:pt x="655" y="934"/>
                    <a:pt x="656" y="935"/>
                  </a:cubicBezTo>
                  <a:cubicBezTo>
                    <a:pt x="657" y="936"/>
                    <a:pt x="655" y="940"/>
                    <a:pt x="656" y="941"/>
                  </a:cubicBezTo>
                  <a:cubicBezTo>
                    <a:pt x="656" y="942"/>
                    <a:pt x="659" y="941"/>
                    <a:pt x="659" y="941"/>
                  </a:cubicBezTo>
                  <a:cubicBezTo>
                    <a:pt x="660" y="944"/>
                    <a:pt x="656" y="947"/>
                    <a:pt x="656" y="947"/>
                  </a:cubicBezTo>
                  <a:cubicBezTo>
                    <a:pt x="657" y="951"/>
                    <a:pt x="660" y="951"/>
                    <a:pt x="662" y="953"/>
                  </a:cubicBezTo>
                  <a:cubicBezTo>
                    <a:pt x="663" y="954"/>
                    <a:pt x="661" y="958"/>
                    <a:pt x="662" y="959"/>
                  </a:cubicBezTo>
                  <a:cubicBezTo>
                    <a:pt x="662" y="959"/>
                    <a:pt x="665" y="959"/>
                    <a:pt x="665" y="959"/>
                  </a:cubicBezTo>
                  <a:cubicBezTo>
                    <a:pt x="666" y="962"/>
                    <a:pt x="661" y="973"/>
                    <a:pt x="671" y="971"/>
                  </a:cubicBezTo>
                  <a:cubicBezTo>
                    <a:pt x="671" y="977"/>
                    <a:pt x="670" y="982"/>
                    <a:pt x="674" y="988"/>
                  </a:cubicBezTo>
                  <a:cubicBezTo>
                    <a:pt x="675" y="990"/>
                    <a:pt x="678" y="992"/>
                    <a:pt x="679" y="994"/>
                  </a:cubicBezTo>
                  <a:cubicBezTo>
                    <a:pt x="681" y="996"/>
                    <a:pt x="681" y="1000"/>
                    <a:pt x="682" y="1003"/>
                  </a:cubicBezTo>
                  <a:cubicBezTo>
                    <a:pt x="683" y="1004"/>
                    <a:pt x="687" y="1004"/>
                    <a:pt x="688" y="1006"/>
                  </a:cubicBezTo>
                  <a:cubicBezTo>
                    <a:pt x="690" y="1009"/>
                    <a:pt x="686" y="1014"/>
                    <a:pt x="691" y="1014"/>
                  </a:cubicBezTo>
                  <a:cubicBezTo>
                    <a:pt x="695" y="1015"/>
                    <a:pt x="693" y="1022"/>
                    <a:pt x="694" y="1026"/>
                  </a:cubicBezTo>
                  <a:cubicBezTo>
                    <a:pt x="705" y="1020"/>
                    <a:pt x="703" y="1032"/>
                    <a:pt x="717" y="1029"/>
                  </a:cubicBezTo>
                  <a:cubicBezTo>
                    <a:pt x="718" y="1037"/>
                    <a:pt x="723" y="1041"/>
                    <a:pt x="723" y="1050"/>
                  </a:cubicBezTo>
                  <a:cubicBezTo>
                    <a:pt x="734" y="1067"/>
                    <a:pt x="768" y="1061"/>
                    <a:pt x="791" y="1058"/>
                  </a:cubicBezTo>
                  <a:cubicBezTo>
                    <a:pt x="794" y="1060"/>
                    <a:pt x="792" y="1053"/>
                    <a:pt x="794" y="1052"/>
                  </a:cubicBezTo>
                  <a:cubicBezTo>
                    <a:pt x="800" y="1050"/>
                    <a:pt x="813" y="1058"/>
                    <a:pt x="811" y="1047"/>
                  </a:cubicBezTo>
                  <a:cubicBezTo>
                    <a:pt x="817" y="1050"/>
                    <a:pt x="816" y="1055"/>
                    <a:pt x="814" y="1061"/>
                  </a:cubicBezTo>
                  <a:cubicBezTo>
                    <a:pt x="814" y="1062"/>
                    <a:pt x="811" y="1065"/>
                    <a:pt x="811" y="1064"/>
                  </a:cubicBezTo>
                  <a:cubicBezTo>
                    <a:pt x="810" y="1069"/>
                    <a:pt x="813" y="1076"/>
                    <a:pt x="811" y="1082"/>
                  </a:cubicBezTo>
                  <a:cubicBezTo>
                    <a:pt x="811" y="1082"/>
                    <a:pt x="806" y="1081"/>
                    <a:pt x="805" y="1082"/>
                  </a:cubicBezTo>
                  <a:cubicBezTo>
                    <a:pt x="805" y="1083"/>
                    <a:pt x="805" y="1095"/>
                    <a:pt x="802" y="1099"/>
                  </a:cubicBezTo>
                  <a:cubicBezTo>
                    <a:pt x="801" y="1102"/>
                    <a:pt x="793" y="1103"/>
                    <a:pt x="796" y="1114"/>
                  </a:cubicBezTo>
                  <a:cubicBezTo>
                    <a:pt x="787" y="1114"/>
                    <a:pt x="793" y="1130"/>
                    <a:pt x="782" y="1129"/>
                  </a:cubicBezTo>
                  <a:cubicBezTo>
                    <a:pt x="784" y="1138"/>
                    <a:pt x="779" y="1139"/>
                    <a:pt x="779" y="1146"/>
                  </a:cubicBezTo>
                  <a:cubicBezTo>
                    <a:pt x="768" y="1143"/>
                    <a:pt x="774" y="1157"/>
                    <a:pt x="764" y="1155"/>
                  </a:cubicBezTo>
                  <a:cubicBezTo>
                    <a:pt x="764" y="1158"/>
                    <a:pt x="764" y="1161"/>
                    <a:pt x="764" y="1164"/>
                  </a:cubicBezTo>
                  <a:cubicBezTo>
                    <a:pt x="762" y="1164"/>
                    <a:pt x="761" y="1160"/>
                    <a:pt x="758" y="1161"/>
                  </a:cubicBezTo>
                  <a:cubicBezTo>
                    <a:pt x="752" y="1164"/>
                    <a:pt x="756" y="1167"/>
                    <a:pt x="747" y="1170"/>
                  </a:cubicBezTo>
                  <a:cubicBezTo>
                    <a:pt x="747" y="1170"/>
                    <a:pt x="738" y="1172"/>
                    <a:pt x="738" y="1172"/>
                  </a:cubicBezTo>
                  <a:cubicBezTo>
                    <a:pt x="738" y="1173"/>
                    <a:pt x="738" y="1175"/>
                    <a:pt x="738" y="1175"/>
                  </a:cubicBezTo>
                  <a:cubicBezTo>
                    <a:pt x="735" y="1177"/>
                    <a:pt x="729" y="1179"/>
                    <a:pt x="726" y="1181"/>
                  </a:cubicBezTo>
                  <a:cubicBezTo>
                    <a:pt x="719" y="1186"/>
                    <a:pt x="716" y="1196"/>
                    <a:pt x="706" y="1196"/>
                  </a:cubicBezTo>
                  <a:cubicBezTo>
                    <a:pt x="708" y="1204"/>
                    <a:pt x="702" y="1203"/>
                    <a:pt x="703" y="1211"/>
                  </a:cubicBezTo>
                  <a:cubicBezTo>
                    <a:pt x="699" y="1214"/>
                    <a:pt x="698" y="1212"/>
                    <a:pt x="694" y="1211"/>
                  </a:cubicBezTo>
                  <a:cubicBezTo>
                    <a:pt x="696" y="1214"/>
                    <a:pt x="689" y="1218"/>
                    <a:pt x="691" y="1219"/>
                  </a:cubicBezTo>
                  <a:cubicBezTo>
                    <a:pt x="697" y="1225"/>
                    <a:pt x="689" y="1220"/>
                    <a:pt x="688" y="1228"/>
                  </a:cubicBezTo>
                  <a:cubicBezTo>
                    <a:pt x="688" y="1232"/>
                    <a:pt x="683" y="1229"/>
                    <a:pt x="682" y="1231"/>
                  </a:cubicBezTo>
                  <a:cubicBezTo>
                    <a:pt x="682" y="1233"/>
                    <a:pt x="683" y="1235"/>
                    <a:pt x="682" y="1237"/>
                  </a:cubicBezTo>
                  <a:cubicBezTo>
                    <a:pt x="682" y="1240"/>
                    <a:pt x="676" y="1262"/>
                    <a:pt x="676" y="1269"/>
                  </a:cubicBezTo>
                  <a:cubicBezTo>
                    <a:pt x="677" y="1275"/>
                    <a:pt x="679" y="1276"/>
                    <a:pt x="682" y="1281"/>
                  </a:cubicBezTo>
                  <a:cubicBezTo>
                    <a:pt x="683" y="1289"/>
                    <a:pt x="681" y="1292"/>
                    <a:pt x="682" y="1298"/>
                  </a:cubicBezTo>
                  <a:cubicBezTo>
                    <a:pt x="682" y="1299"/>
                    <a:pt x="685" y="1310"/>
                    <a:pt x="688" y="1310"/>
                  </a:cubicBezTo>
                  <a:cubicBezTo>
                    <a:pt x="697" y="1310"/>
                    <a:pt x="679" y="1323"/>
                    <a:pt x="694" y="1325"/>
                  </a:cubicBezTo>
                  <a:cubicBezTo>
                    <a:pt x="692" y="1339"/>
                    <a:pt x="696" y="1350"/>
                    <a:pt x="694" y="1363"/>
                  </a:cubicBezTo>
                  <a:cubicBezTo>
                    <a:pt x="693" y="1371"/>
                    <a:pt x="685" y="1378"/>
                    <a:pt x="685" y="1386"/>
                  </a:cubicBezTo>
                  <a:cubicBezTo>
                    <a:pt x="678" y="1386"/>
                    <a:pt x="668" y="1394"/>
                    <a:pt x="665" y="1398"/>
                  </a:cubicBezTo>
                  <a:cubicBezTo>
                    <a:pt x="663" y="1400"/>
                    <a:pt x="662" y="1400"/>
                    <a:pt x="665" y="1401"/>
                  </a:cubicBezTo>
                  <a:cubicBezTo>
                    <a:pt x="665" y="1405"/>
                    <a:pt x="659" y="1402"/>
                    <a:pt x="656" y="1404"/>
                  </a:cubicBezTo>
                  <a:cubicBezTo>
                    <a:pt x="653" y="1405"/>
                    <a:pt x="655" y="1409"/>
                    <a:pt x="653" y="1410"/>
                  </a:cubicBezTo>
                  <a:cubicBezTo>
                    <a:pt x="651" y="1410"/>
                    <a:pt x="647" y="1404"/>
                    <a:pt x="647" y="1410"/>
                  </a:cubicBezTo>
                  <a:cubicBezTo>
                    <a:pt x="647" y="1413"/>
                    <a:pt x="643" y="1411"/>
                    <a:pt x="641" y="1412"/>
                  </a:cubicBezTo>
                  <a:cubicBezTo>
                    <a:pt x="638" y="1415"/>
                    <a:pt x="637" y="1422"/>
                    <a:pt x="630" y="1421"/>
                  </a:cubicBezTo>
                  <a:cubicBezTo>
                    <a:pt x="626" y="1438"/>
                    <a:pt x="630" y="1462"/>
                    <a:pt x="633" y="1486"/>
                  </a:cubicBezTo>
                  <a:cubicBezTo>
                    <a:pt x="630" y="1487"/>
                    <a:pt x="627" y="1489"/>
                    <a:pt x="627" y="1486"/>
                  </a:cubicBezTo>
                  <a:cubicBezTo>
                    <a:pt x="623" y="1485"/>
                    <a:pt x="625" y="1490"/>
                    <a:pt x="624" y="1491"/>
                  </a:cubicBezTo>
                  <a:cubicBezTo>
                    <a:pt x="621" y="1494"/>
                    <a:pt x="615" y="1489"/>
                    <a:pt x="615" y="1494"/>
                  </a:cubicBezTo>
                  <a:cubicBezTo>
                    <a:pt x="615" y="1499"/>
                    <a:pt x="603" y="1498"/>
                    <a:pt x="600" y="1503"/>
                  </a:cubicBezTo>
                  <a:cubicBezTo>
                    <a:pt x="600" y="1509"/>
                    <a:pt x="600" y="1515"/>
                    <a:pt x="600" y="1521"/>
                  </a:cubicBezTo>
                  <a:cubicBezTo>
                    <a:pt x="594" y="1522"/>
                    <a:pt x="597" y="1531"/>
                    <a:pt x="595" y="1535"/>
                  </a:cubicBezTo>
                  <a:cubicBezTo>
                    <a:pt x="594" y="1537"/>
                    <a:pt x="589" y="1537"/>
                    <a:pt x="589" y="1538"/>
                  </a:cubicBezTo>
                  <a:cubicBezTo>
                    <a:pt x="587" y="1543"/>
                    <a:pt x="588" y="1549"/>
                    <a:pt x="583" y="1553"/>
                  </a:cubicBezTo>
                  <a:cubicBezTo>
                    <a:pt x="582" y="1554"/>
                    <a:pt x="583" y="1558"/>
                    <a:pt x="583" y="1559"/>
                  </a:cubicBezTo>
                  <a:cubicBezTo>
                    <a:pt x="582" y="1560"/>
                    <a:pt x="577" y="1558"/>
                    <a:pt x="577" y="1559"/>
                  </a:cubicBezTo>
                  <a:cubicBezTo>
                    <a:pt x="576" y="1561"/>
                    <a:pt x="578" y="1566"/>
                    <a:pt x="577" y="1568"/>
                  </a:cubicBezTo>
                  <a:cubicBezTo>
                    <a:pt x="576" y="1569"/>
                    <a:pt x="572" y="1567"/>
                    <a:pt x="571" y="1568"/>
                  </a:cubicBezTo>
                  <a:cubicBezTo>
                    <a:pt x="570" y="1569"/>
                    <a:pt x="572" y="1573"/>
                    <a:pt x="571" y="1573"/>
                  </a:cubicBezTo>
                  <a:cubicBezTo>
                    <a:pt x="570" y="1574"/>
                    <a:pt x="566" y="1572"/>
                    <a:pt x="565" y="1573"/>
                  </a:cubicBezTo>
                  <a:cubicBezTo>
                    <a:pt x="564" y="1575"/>
                    <a:pt x="560" y="1580"/>
                    <a:pt x="559" y="1582"/>
                  </a:cubicBezTo>
                  <a:cubicBezTo>
                    <a:pt x="559" y="1586"/>
                    <a:pt x="555" y="1583"/>
                    <a:pt x="554" y="1585"/>
                  </a:cubicBezTo>
                  <a:cubicBezTo>
                    <a:pt x="553" y="1586"/>
                    <a:pt x="555" y="1590"/>
                    <a:pt x="554" y="1591"/>
                  </a:cubicBezTo>
                  <a:cubicBezTo>
                    <a:pt x="552" y="1592"/>
                    <a:pt x="549" y="1590"/>
                    <a:pt x="548" y="1591"/>
                  </a:cubicBezTo>
                  <a:cubicBezTo>
                    <a:pt x="546" y="1593"/>
                    <a:pt x="544" y="1595"/>
                    <a:pt x="542" y="1597"/>
                  </a:cubicBezTo>
                  <a:cubicBezTo>
                    <a:pt x="541" y="1598"/>
                    <a:pt x="537" y="1602"/>
                    <a:pt x="536" y="1603"/>
                  </a:cubicBezTo>
                  <a:cubicBezTo>
                    <a:pt x="535" y="1603"/>
                    <a:pt x="527" y="1605"/>
                    <a:pt x="527" y="1606"/>
                  </a:cubicBezTo>
                  <a:cubicBezTo>
                    <a:pt x="525" y="1604"/>
                    <a:pt x="525" y="1604"/>
                    <a:pt x="521" y="1606"/>
                  </a:cubicBezTo>
                  <a:cubicBezTo>
                    <a:pt x="518" y="1608"/>
                    <a:pt x="515" y="1607"/>
                    <a:pt x="510" y="1609"/>
                  </a:cubicBezTo>
                  <a:cubicBezTo>
                    <a:pt x="508" y="1609"/>
                    <a:pt x="489" y="1616"/>
                    <a:pt x="483" y="1609"/>
                  </a:cubicBezTo>
                  <a:cubicBezTo>
                    <a:pt x="479" y="1609"/>
                    <a:pt x="483" y="1612"/>
                    <a:pt x="483" y="1612"/>
                  </a:cubicBezTo>
                  <a:cubicBezTo>
                    <a:pt x="479" y="1618"/>
                    <a:pt x="473" y="1613"/>
                    <a:pt x="463" y="1614"/>
                  </a:cubicBezTo>
                  <a:cubicBezTo>
                    <a:pt x="459" y="1615"/>
                    <a:pt x="461" y="1617"/>
                    <a:pt x="463" y="1617"/>
                  </a:cubicBezTo>
                  <a:cubicBezTo>
                    <a:pt x="460" y="1622"/>
                    <a:pt x="445" y="1614"/>
                    <a:pt x="436" y="1614"/>
                  </a:cubicBezTo>
                  <a:cubicBezTo>
                    <a:pt x="437" y="1600"/>
                    <a:pt x="423" y="1593"/>
                    <a:pt x="431" y="1579"/>
                  </a:cubicBezTo>
                  <a:cubicBezTo>
                    <a:pt x="424" y="1574"/>
                    <a:pt x="417" y="1569"/>
                    <a:pt x="419" y="1556"/>
                  </a:cubicBezTo>
                  <a:cubicBezTo>
                    <a:pt x="410" y="1565"/>
                    <a:pt x="417" y="1560"/>
                    <a:pt x="413" y="1547"/>
                  </a:cubicBezTo>
                  <a:cubicBezTo>
                    <a:pt x="409" y="1534"/>
                    <a:pt x="391" y="1523"/>
                    <a:pt x="395" y="1506"/>
                  </a:cubicBezTo>
                  <a:cubicBezTo>
                    <a:pt x="393" y="1504"/>
                    <a:pt x="393" y="1512"/>
                    <a:pt x="393" y="1512"/>
                  </a:cubicBezTo>
                  <a:cubicBezTo>
                    <a:pt x="386" y="1510"/>
                    <a:pt x="393" y="1492"/>
                    <a:pt x="387" y="1500"/>
                  </a:cubicBezTo>
                  <a:cubicBezTo>
                    <a:pt x="382" y="1496"/>
                    <a:pt x="383" y="1486"/>
                    <a:pt x="384" y="1480"/>
                  </a:cubicBezTo>
                  <a:cubicBezTo>
                    <a:pt x="385" y="1471"/>
                    <a:pt x="386" y="1465"/>
                    <a:pt x="381" y="1453"/>
                  </a:cubicBezTo>
                  <a:cubicBezTo>
                    <a:pt x="382" y="1449"/>
                    <a:pt x="373" y="1452"/>
                    <a:pt x="372" y="1451"/>
                  </a:cubicBezTo>
                  <a:cubicBezTo>
                    <a:pt x="371" y="1449"/>
                    <a:pt x="380" y="1442"/>
                    <a:pt x="366" y="1445"/>
                  </a:cubicBezTo>
                  <a:cubicBezTo>
                    <a:pt x="365" y="1443"/>
                    <a:pt x="368" y="1437"/>
                    <a:pt x="366" y="1436"/>
                  </a:cubicBezTo>
                  <a:cubicBezTo>
                    <a:pt x="366" y="1435"/>
                    <a:pt x="361" y="1437"/>
                    <a:pt x="360" y="1436"/>
                  </a:cubicBezTo>
                  <a:cubicBezTo>
                    <a:pt x="360" y="1435"/>
                    <a:pt x="369" y="1424"/>
                    <a:pt x="357" y="1427"/>
                  </a:cubicBezTo>
                  <a:cubicBezTo>
                    <a:pt x="357" y="1422"/>
                    <a:pt x="361" y="1421"/>
                    <a:pt x="360" y="1415"/>
                  </a:cubicBezTo>
                  <a:cubicBezTo>
                    <a:pt x="356" y="1413"/>
                    <a:pt x="361" y="1401"/>
                    <a:pt x="352" y="1404"/>
                  </a:cubicBezTo>
                  <a:cubicBezTo>
                    <a:pt x="350" y="1376"/>
                    <a:pt x="354" y="1367"/>
                    <a:pt x="366" y="1351"/>
                  </a:cubicBezTo>
                  <a:cubicBezTo>
                    <a:pt x="365" y="1347"/>
                    <a:pt x="370" y="1336"/>
                    <a:pt x="363" y="1336"/>
                  </a:cubicBezTo>
                  <a:cubicBezTo>
                    <a:pt x="363" y="1332"/>
                    <a:pt x="370" y="1335"/>
                    <a:pt x="372" y="1333"/>
                  </a:cubicBezTo>
                  <a:cubicBezTo>
                    <a:pt x="373" y="1332"/>
                    <a:pt x="371" y="1326"/>
                    <a:pt x="375" y="1328"/>
                  </a:cubicBezTo>
                  <a:cubicBezTo>
                    <a:pt x="374" y="1324"/>
                    <a:pt x="373" y="1296"/>
                    <a:pt x="369" y="1304"/>
                  </a:cubicBezTo>
                  <a:cubicBezTo>
                    <a:pt x="363" y="1299"/>
                    <a:pt x="366" y="1292"/>
                    <a:pt x="366" y="1287"/>
                  </a:cubicBezTo>
                  <a:cubicBezTo>
                    <a:pt x="366" y="1280"/>
                    <a:pt x="367" y="1272"/>
                    <a:pt x="366" y="1266"/>
                  </a:cubicBezTo>
                  <a:cubicBezTo>
                    <a:pt x="366" y="1263"/>
                    <a:pt x="361" y="1265"/>
                    <a:pt x="360" y="1263"/>
                  </a:cubicBezTo>
                  <a:cubicBezTo>
                    <a:pt x="360" y="1262"/>
                    <a:pt x="363" y="1260"/>
                    <a:pt x="363" y="1257"/>
                  </a:cubicBezTo>
                  <a:cubicBezTo>
                    <a:pt x="363" y="1258"/>
                    <a:pt x="360" y="1256"/>
                    <a:pt x="360" y="1254"/>
                  </a:cubicBezTo>
                  <a:cubicBezTo>
                    <a:pt x="360" y="1248"/>
                    <a:pt x="357" y="1249"/>
                    <a:pt x="354" y="1246"/>
                  </a:cubicBezTo>
                  <a:cubicBezTo>
                    <a:pt x="354" y="1245"/>
                    <a:pt x="355" y="1241"/>
                    <a:pt x="354" y="1240"/>
                  </a:cubicBezTo>
                  <a:cubicBezTo>
                    <a:pt x="354" y="1240"/>
                    <a:pt x="346" y="1239"/>
                    <a:pt x="349" y="1237"/>
                  </a:cubicBezTo>
                  <a:cubicBezTo>
                    <a:pt x="349" y="1237"/>
                    <a:pt x="351" y="1237"/>
                    <a:pt x="352" y="1237"/>
                  </a:cubicBezTo>
                  <a:cubicBezTo>
                    <a:pt x="347" y="1231"/>
                    <a:pt x="344" y="1230"/>
                    <a:pt x="337" y="1225"/>
                  </a:cubicBezTo>
                  <a:cubicBezTo>
                    <a:pt x="335" y="1224"/>
                    <a:pt x="337" y="1222"/>
                    <a:pt x="334" y="1222"/>
                  </a:cubicBezTo>
                  <a:cubicBezTo>
                    <a:pt x="331" y="1222"/>
                    <a:pt x="331" y="1214"/>
                    <a:pt x="325" y="1216"/>
                  </a:cubicBezTo>
                  <a:cubicBezTo>
                    <a:pt x="319" y="1191"/>
                    <a:pt x="326" y="1170"/>
                    <a:pt x="325" y="1143"/>
                  </a:cubicBezTo>
                  <a:cubicBezTo>
                    <a:pt x="324" y="1137"/>
                    <a:pt x="317" y="1148"/>
                    <a:pt x="319" y="1134"/>
                  </a:cubicBezTo>
                  <a:cubicBezTo>
                    <a:pt x="302" y="1136"/>
                    <a:pt x="289" y="1134"/>
                    <a:pt x="278" y="1129"/>
                  </a:cubicBezTo>
                  <a:cubicBezTo>
                    <a:pt x="281" y="1113"/>
                    <a:pt x="270" y="1130"/>
                    <a:pt x="273" y="1114"/>
                  </a:cubicBezTo>
                  <a:cubicBezTo>
                    <a:pt x="260" y="1110"/>
                    <a:pt x="256" y="1107"/>
                    <a:pt x="240" y="1111"/>
                  </a:cubicBezTo>
                  <a:cubicBezTo>
                    <a:pt x="238" y="1112"/>
                    <a:pt x="233" y="1113"/>
                    <a:pt x="229" y="1114"/>
                  </a:cubicBezTo>
                  <a:cubicBezTo>
                    <a:pt x="227" y="1114"/>
                    <a:pt x="220" y="1119"/>
                    <a:pt x="211" y="1117"/>
                  </a:cubicBezTo>
                  <a:cubicBezTo>
                    <a:pt x="216" y="1124"/>
                    <a:pt x="220" y="1120"/>
                    <a:pt x="205" y="1123"/>
                  </a:cubicBezTo>
                  <a:cubicBezTo>
                    <a:pt x="195" y="1125"/>
                    <a:pt x="189" y="1128"/>
                    <a:pt x="173" y="1129"/>
                  </a:cubicBezTo>
                  <a:cubicBezTo>
                    <a:pt x="168" y="1129"/>
                    <a:pt x="168" y="1126"/>
                    <a:pt x="164" y="1126"/>
                  </a:cubicBezTo>
                  <a:cubicBezTo>
                    <a:pt x="145" y="1123"/>
                    <a:pt x="125" y="1135"/>
                    <a:pt x="109" y="1131"/>
                  </a:cubicBezTo>
                  <a:cubicBezTo>
                    <a:pt x="110" y="1121"/>
                    <a:pt x="98" y="1125"/>
                    <a:pt x="94" y="1123"/>
                  </a:cubicBezTo>
                  <a:cubicBezTo>
                    <a:pt x="93" y="1122"/>
                    <a:pt x="95" y="1118"/>
                    <a:pt x="94" y="1117"/>
                  </a:cubicBezTo>
                  <a:cubicBezTo>
                    <a:pt x="93" y="1115"/>
                    <a:pt x="87" y="1118"/>
                    <a:pt x="85" y="1117"/>
                  </a:cubicBezTo>
                  <a:cubicBezTo>
                    <a:pt x="84" y="1116"/>
                    <a:pt x="86" y="1112"/>
                    <a:pt x="85" y="1111"/>
                  </a:cubicBezTo>
                  <a:cubicBezTo>
                    <a:pt x="83" y="1109"/>
                    <a:pt x="80" y="1112"/>
                    <a:pt x="79" y="1108"/>
                  </a:cubicBezTo>
                  <a:cubicBezTo>
                    <a:pt x="79" y="1107"/>
                    <a:pt x="74" y="1103"/>
                    <a:pt x="74" y="1102"/>
                  </a:cubicBezTo>
                  <a:cubicBezTo>
                    <a:pt x="72" y="1101"/>
                    <a:pt x="74" y="1099"/>
                    <a:pt x="71" y="1099"/>
                  </a:cubicBezTo>
                  <a:cubicBezTo>
                    <a:pt x="68" y="1099"/>
                    <a:pt x="69" y="1096"/>
                    <a:pt x="68" y="1093"/>
                  </a:cubicBezTo>
                  <a:cubicBezTo>
                    <a:pt x="66" y="1090"/>
                    <a:pt x="63" y="1093"/>
                    <a:pt x="62" y="1091"/>
                  </a:cubicBezTo>
                  <a:cubicBezTo>
                    <a:pt x="61" y="1089"/>
                    <a:pt x="63" y="1086"/>
                    <a:pt x="62" y="1085"/>
                  </a:cubicBezTo>
                  <a:cubicBezTo>
                    <a:pt x="60" y="1082"/>
                    <a:pt x="56" y="1086"/>
                    <a:pt x="56" y="1082"/>
                  </a:cubicBezTo>
                  <a:cubicBezTo>
                    <a:pt x="56" y="1080"/>
                    <a:pt x="58" y="1077"/>
                    <a:pt x="59" y="1079"/>
                  </a:cubicBezTo>
                  <a:cubicBezTo>
                    <a:pt x="55" y="1069"/>
                    <a:pt x="42" y="1071"/>
                    <a:pt x="44" y="1061"/>
                  </a:cubicBezTo>
                  <a:cubicBezTo>
                    <a:pt x="30" y="1065"/>
                    <a:pt x="37" y="1049"/>
                    <a:pt x="24" y="1052"/>
                  </a:cubicBezTo>
                  <a:cubicBezTo>
                    <a:pt x="25" y="1050"/>
                    <a:pt x="27" y="1048"/>
                    <a:pt x="27" y="1044"/>
                  </a:cubicBezTo>
                  <a:cubicBezTo>
                    <a:pt x="26" y="1040"/>
                    <a:pt x="19" y="1041"/>
                    <a:pt x="15" y="1041"/>
                  </a:cubicBezTo>
                  <a:cubicBezTo>
                    <a:pt x="18" y="1035"/>
                    <a:pt x="9" y="1034"/>
                    <a:pt x="9" y="1032"/>
                  </a:cubicBezTo>
                  <a:cubicBezTo>
                    <a:pt x="8" y="1027"/>
                    <a:pt x="14" y="1028"/>
                    <a:pt x="9" y="1020"/>
                  </a:cubicBezTo>
                  <a:cubicBezTo>
                    <a:pt x="8" y="1019"/>
                    <a:pt x="6" y="1021"/>
                    <a:pt x="6" y="1017"/>
                  </a:cubicBezTo>
                  <a:cubicBezTo>
                    <a:pt x="6" y="1015"/>
                    <a:pt x="3" y="1008"/>
                    <a:pt x="0" y="1006"/>
                  </a:cubicBezTo>
                  <a:cubicBezTo>
                    <a:pt x="0" y="1001"/>
                    <a:pt x="7" y="1005"/>
                    <a:pt x="9" y="1003"/>
                  </a:cubicBezTo>
                  <a:cubicBezTo>
                    <a:pt x="11" y="1001"/>
                    <a:pt x="9" y="993"/>
                    <a:pt x="15" y="994"/>
                  </a:cubicBezTo>
                  <a:cubicBezTo>
                    <a:pt x="15" y="977"/>
                    <a:pt x="15" y="961"/>
                    <a:pt x="15" y="944"/>
                  </a:cubicBezTo>
                  <a:cubicBezTo>
                    <a:pt x="16" y="941"/>
                    <a:pt x="10" y="943"/>
                    <a:pt x="9" y="941"/>
                  </a:cubicBezTo>
                  <a:cubicBezTo>
                    <a:pt x="9" y="940"/>
                    <a:pt x="12" y="937"/>
                    <a:pt x="12" y="935"/>
                  </a:cubicBezTo>
                  <a:cubicBezTo>
                    <a:pt x="13" y="930"/>
                    <a:pt x="8" y="929"/>
                    <a:pt x="9" y="924"/>
                  </a:cubicBezTo>
                  <a:cubicBezTo>
                    <a:pt x="20" y="936"/>
                    <a:pt x="10" y="903"/>
                    <a:pt x="21" y="915"/>
                  </a:cubicBezTo>
                  <a:cubicBezTo>
                    <a:pt x="23" y="911"/>
                    <a:pt x="20" y="901"/>
                    <a:pt x="24" y="897"/>
                  </a:cubicBezTo>
                  <a:cubicBezTo>
                    <a:pt x="24" y="897"/>
                    <a:pt x="29" y="898"/>
                    <a:pt x="30" y="897"/>
                  </a:cubicBezTo>
                  <a:cubicBezTo>
                    <a:pt x="30" y="896"/>
                    <a:pt x="25" y="892"/>
                    <a:pt x="27" y="889"/>
                  </a:cubicBezTo>
                  <a:cubicBezTo>
                    <a:pt x="38" y="886"/>
                    <a:pt x="36" y="870"/>
                    <a:pt x="47" y="868"/>
                  </a:cubicBezTo>
                  <a:cubicBezTo>
                    <a:pt x="47" y="858"/>
                    <a:pt x="57" y="858"/>
                    <a:pt x="56" y="848"/>
                  </a:cubicBezTo>
                  <a:cubicBezTo>
                    <a:pt x="61" y="849"/>
                    <a:pt x="61" y="845"/>
                    <a:pt x="62" y="842"/>
                  </a:cubicBezTo>
                  <a:cubicBezTo>
                    <a:pt x="80" y="840"/>
                    <a:pt x="93" y="834"/>
                    <a:pt x="91" y="812"/>
                  </a:cubicBezTo>
                  <a:cubicBezTo>
                    <a:pt x="103" y="815"/>
                    <a:pt x="92" y="796"/>
                    <a:pt x="103" y="798"/>
                  </a:cubicBezTo>
                  <a:cubicBezTo>
                    <a:pt x="103" y="792"/>
                    <a:pt x="103" y="786"/>
                    <a:pt x="103" y="780"/>
                  </a:cubicBezTo>
                  <a:cubicBezTo>
                    <a:pt x="108" y="781"/>
                    <a:pt x="109" y="777"/>
                    <a:pt x="114" y="777"/>
                  </a:cubicBezTo>
                  <a:cubicBezTo>
                    <a:pt x="119" y="771"/>
                    <a:pt x="124" y="767"/>
                    <a:pt x="129" y="760"/>
                  </a:cubicBezTo>
                  <a:cubicBezTo>
                    <a:pt x="130" y="758"/>
                    <a:pt x="132" y="760"/>
                    <a:pt x="132" y="757"/>
                  </a:cubicBezTo>
                  <a:cubicBezTo>
                    <a:pt x="132" y="754"/>
                    <a:pt x="140" y="754"/>
                    <a:pt x="138" y="748"/>
                  </a:cubicBezTo>
                  <a:cubicBezTo>
                    <a:pt x="151" y="751"/>
                    <a:pt x="152" y="741"/>
                    <a:pt x="164" y="742"/>
                  </a:cubicBezTo>
                  <a:cubicBezTo>
                    <a:pt x="160" y="753"/>
                    <a:pt x="177" y="743"/>
                    <a:pt x="173" y="754"/>
                  </a:cubicBezTo>
                  <a:cubicBezTo>
                    <a:pt x="179" y="747"/>
                    <a:pt x="202" y="757"/>
                    <a:pt x="202" y="745"/>
                  </a:cubicBezTo>
                  <a:cubicBezTo>
                    <a:pt x="216" y="743"/>
                    <a:pt x="228" y="740"/>
                    <a:pt x="234" y="731"/>
                  </a:cubicBezTo>
                  <a:cubicBezTo>
                    <a:pt x="239" y="731"/>
                    <a:pt x="243" y="731"/>
                    <a:pt x="243" y="728"/>
                  </a:cubicBezTo>
                  <a:cubicBezTo>
                    <a:pt x="248" y="728"/>
                    <a:pt x="250" y="730"/>
                    <a:pt x="255" y="731"/>
                  </a:cubicBezTo>
                  <a:cubicBezTo>
                    <a:pt x="262" y="731"/>
                    <a:pt x="267" y="727"/>
                    <a:pt x="273" y="728"/>
                  </a:cubicBezTo>
                  <a:cubicBezTo>
                    <a:pt x="272" y="728"/>
                    <a:pt x="274" y="730"/>
                    <a:pt x="275" y="731"/>
                  </a:cubicBezTo>
                  <a:cubicBezTo>
                    <a:pt x="282" y="731"/>
                    <a:pt x="294" y="736"/>
                    <a:pt x="308" y="733"/>
                  </a:cubicBezTo>
                  <a:cubicBezTo>
                    <a:pt x="313" y="732"/>
                    <a:pt x="322" y="724"/>
                    <a:pt x="328" y="731"/>
                  </a:cubicBezTo>
                  <a:cubicBezTo>
                    <a:pt x="333" y="735"/>
                    <a:pt x="331" y="731"/>
                    <a:pt x="340" y="731"/>
                  </a:cubicBezTo>
                  <a:cubicBezTo>
                    <a:pt x="340" y="733"/>
                    <a:pt x="344" y="734"/>
                    <a:pt x="343" y="736"/>
                  </a:cubicBezTo>
                  <a:cubicBezTo>
                    <a:pt x="343" y="737"/>
                    <a:pt x="337" y="739"/>
                    <a:pt x="337" y="739"/>
                  </a:cubicBezTo>
                  <a:cubicBezTo>
                    <a:pt x="336" y="743"/>
                    <a:pt x="340" y="741"/>
                    <a:pt x="340" y="742"/>
                  </a:cubicBezTo>
                  <a:cubicBezTo>
                    <a:pt x="340" y="745"/>
                    <a:pt x="337" y="745"/>
                    <a:pt x="337" y="745"/>
                  </a:cubicBezTo>
                  <a:cubicBezTo>
                    <a:pt x="337" y="748"/>
                    <a:pt x="340" y="748"/>
                    <a:pt x="340" y="751"/>
                  </a:cubicBezTo>
                  <a:cubicBezTo>
                    <a:pt x="340" y="759"/>
                    <a:pt x="335" y="764"/>
                    <a:pt x="343" y="774"/>
                  </a:cubicBezTo>
                  <a:cubicBezTo>
                    <a:pt x="344" y="781"/>
                    <a:pt x="347" y="771"/>
                    <a:pt x="352" y="777"/>
                  </a:cubicBezTo>
                  <a:cubicBezTo>
                    <a:pt x="351" y="781"/>
                    <a:pt x="356" y="779"/>
                    <a:pt x="357" y="780"/>
                  </a:cubicBezTo>
                  <a:cubicBezTo>
                    <a:pt x="358" y="781"/>
                    <a:pt x="357" y="786"/>
                    <a:pt x="357" y="786"/>
                  </a:cubicBezTo>
                  <a:cubicBezTo>
                    <a:pt x="360" y="788"/>
                    <a:pt x="367" y="784"/>
                    <a:pt x="366" y="789"/>
                  </a:cubicBezTo>
                  <a:cubicBezTo>
                    <a:pt x="375" y="785"/>
                    <a:pt x="382" y="798"/>
                    <a:pt x="387" y="789"/>
                  </a:cubicBezTo>
                  <a:cubicBezTo>
                    <a:pt x="390" y="788"/>
                    <a:pt x="388" y="794"/>
                    <a:pt x="390" y="795"/>
                  </a:cubicBezTo>
                  <a:cubicBezTo>
                    <a:pt x="394" y="798"/>
                    <a:pt x="398" y="794"/>
                    <a:pt x="404" y="798"/>
                  </a:cubicBezTo>
                  <a:cubicBezTo>
                    <a:pt x="406" y="799"/>
                    <a:pt x="406" y="803"/>
                    <a:pt x="407" y="804"/>
                  </a:cubicBezTo>
                  <a:cubicBezTo>
                    <a:pt x="408" y="804"/>
                    <a:pt x="412" y="803"/>
                    <a:pt x="413" y="804"/>
                  </a:cubicBezTo>
                  <a:cubicBezTo>
                    <a:pt x="416" y="807"/>
                    <a:pt x="417" y="805"/>
                    <a:pt x="422" y="807"/>
                  </a:cubicBezTo>
                  <a:cubicBezTo>
                    <a:pt x="423" y="807"/>
                    <a:pt x="424" y="812"/>
                    <a:pt x="425" y="812"/>
                  </a:cubicBezTo>
                  <a:cubicBezTo>
                    <a:pt x="426" y="813"/>
                    <a:pt x="430" y="809"/>
                    <a:pt x="434" y="810"/>
                  </a:cubicBezTo>
                  <a:cubicBezTo>
                    <a:pt x="432" y="809"/>
                    <a:pt x="436" y="812"/>
                    <a:pt x="436" y="812"/>
                  </a:cubicBezTo>
                  <a:cubicBezTo>
                    <a:pt x="438" y="813"/>
                    <a:pt x="440" y="812"/>
                    <a:pt x="442" y="812"/>
                  </a:cubicBezTo>
                  <a:cubicBezTo>
                    <a:pt x="444" y="810"/>
                    <a:pt x="447" y="808"/>
                    <a:pt x="448" y="807"/>
                  </a:cubicBezTo>
                  <a:cubicBezTo>
                    <a:pt x="448" y="807"/>
                    <a:pt x="453" y="805"/>
                    <a:pt x="451" y="804"/>
                  </a:cubicBezTo>
                  <a:cubicBezTo>
                    <a:pt x="444" y="798"/>
                    <a:pt x="459" y="800"/>
                    <a:pt x="460" y="789"/>
                  </a:cubicBezTo>
                  <a:cubicBezTo>
                    <a:pt x="469" y="791"/>
                    <a:pt x="468" y="784"/>
                    <a:pt x="477" y="786"/>
                  </a:cubicBezTo>
                  <a:cubicBezTo>
                    <a:pt x="479" y="787"/>
                    <a:pt x="480" y="789"/>
                    <a:pt x="480" y="789"/>
                  </a:cubicBezTo>
                  <a:cubicBezTo>
                    <a:pt x="484" y="790"/>
                    <a:pt x="489" y="788"/>
                    <a:pt x="492" y="789"/>
                  </a:cubicBezTo>
                  <a:cubicBezTo>
                    <a:pt x="493" y="789"/>
                    <a:pt x="497" y="795"/>
                    <a:pt x="498" y="795"/>
                  </a:cubicBezTo>
                  <a:cubicBezTo>
                    <a:pt x="500" y="795"/>
                    <a:pt x="503" y="791"/>
                    <a:pt x="507" y="792"/>
                  </a:cubicBezTo>
                  <a:cubicBezTo>
                    <a:pt x="507" y="792"/>
                    <a:pt x="506" y="798"/>
                    <a:pt x="507" y="798"/>
                  </a:cubicBezTo>
                  <a:cubicBezTo>
                    <a:pt x="509" y="798"/>
                    <a:pt x="514" y="793"/>
                    <a:pt x="518" y="795"/>
                  </a:cubicBezTo>
                  <a:cubicBezTo>
                    <a:pt x="520" y="797"/>
                    <a:pt x="513" y="798"/>
                    <a:pt x="513" y="798"/>
                  </a:cubicBezTo>
                  <a:cubicBezTo>
                    <a:pt x="514" y="803"/>
                    <a:pt x="533" y="804"/>
                    <a:pt x="542" y="804"/>
                  </a:cubicBezTo>
                  <a:cubicBezTo>
                    <a:pt x="541" y="815"/>
                    <a:pt x="566" y="811"/>
                    <a:pt x="571" y="804"/>
                  </a:cubicBezTo>
                  <a:cubicBezTo>
                    <a:pt x="573" y="807"/>
                    <a:pt x="586" y="800"/>
                    <a:pt x="589" y="804"/>
                  </a:cubicBezTo>
                  <a:cubicBezTo>
                    <a:pt x="592" y="807"/>
                    <a:pt x="590" y="803"/>
                    <a:pt x="595" y="804"/>
                  </a:cubicBezTo>
                  <a:cubicBezTo>
                    <a:pt x="600" y="804"/>
                    <a:pt x="604" y="807"/>
                    <a:pt x="609" y="807"/>
                  </a:cubicBezTo>
                  <a:cubicBezTo>
                    <a:pt x="615" y="806"/>
                    <a:pt x="617" y="801"/>
                    <a:pt x="624" y="801"/>
                  </a:cubicBezTo>
                  <a:cubicBezTo>
                    <a:pt x="626" y="794"/>
                    <a:pt x="625" y="785"/>
                    <a:pt x="633" y="783"/>
                  </a:cubicBezTo>
                  <a:cubicBezTo>
                    <a:pt x="633" y="778"/>
                    <a:pt x="629" y="777"/>
                    <a:pt x="630" y="771"/>
                  </a:cubicBezTo>
                  <a:cubicBezTo>
                    <a:pt x="639" y="772"/>
                    <a:pt x="638" y="754"/>
                    <a:pt x="647" y="763"/>
                  </a:cubicBezTo>
                  <a:cubicBezTo>
                    <a:pt x="649" y="752"/>
                    <a:pt x="644" y="748"/>
                    <a:pt x="635" y="748"/>
                  </a:cubicBezTo>
                  <a:cubicBezTo>
                    <a:pt x="638" y="745"/>
                    <a:pt x="639" y="741"/>
                    <a:pt x="638" y="736"/>
                  </a:cubicBezTo>
                  <a:cubicBezTo>
                    <a:pt x="635" y="728"/>
                    <a:pt x="618" y="733"/>
                    <a:pt x="615" y="725"/>
                  </a:cubicBezTo>
                  <a:cubicBezTo>
                    <a:pt x="610" y="729"/>
                    <a:pt x="600" y="727"/>
                    <a:pt x="597" y="733"/>
                  </a:cubicBezTo>
                  <a:cubicBezTo>
                    <a:pt x="594" y="734"/>
                    <a:pt x="596" y="729"/>
                    <a:pt x="595" y="728"/>
                  </a:cubicBezTo>
                  <a:cubicBezTo>
                    <a:pt x="590" y="725"/>
                    <a:pt x="580" y="730"/>
                    <a:pt x="574" y="728"/>
                  </a:cubicBezTo>
                  <a:cubicBezTo>
                    <a:pt x="571" y="729"/>
                    <a:pt x="571" y="734"/>
                    <a:pt x="565" y="733"/>
                  </a:cubicBezTo>
                  <a:cubicBezTo>
                    <a:pt x="557" y="734"/>
                    <a:pt x="559" y="722"/>
                    <a:pt x="545" y="725"/>
                  </a:cubicBezTo>
                  <a:cubicBezTo>
                    <a:pt x="545" y="719"/>
                    <a:pt x="541" y="718"/>
                    <a:pt x="542" y="713"/>
                  </a:cubicBezTo>
                  <a:cubicBezTo>
                    <a:pt x="538" y="713"/>
                    <a:pt x="537" y="712"/>
                    <a:pt x="536" y="710"/>
                  </a:cubicBezTo>
                  <a:cubicBezTo>
                    <a:pt x="534" y="706"/>
                    <a:pt x="530" y="705"/>
                    <a:pt x="524" y="704"/>
                  </a:cubicBezTo>
                  <a:cubicBezTo>
                    <a:pt x="530" y="697"/>
                    <a:pt x="527" y="680"/>
                    <a:pt x="524" y="672"/>
                  </a:cubicBezTo>
                  <a:cubicBezTo>
                    <a:pt x="516" y="677"/>
                    <a:pt x="508" y="666"/>
                    <a:pt x="507" y="681"/>
                  </a:cubicBezTo>
                  <a:cubicBezTo>
                    <a:pt x="498" y="677"/>
                    <a:pt x="497" y="683"/>
                    <a:pt x="489" y="678"/>
                  </a:cubicBezTo>
                  <a:cubicBezTo>
                    <a:pt x="490" y="681"/>
                    <a:pt x="488" y="683"/>
                    <a:pt x="486" y="684"/>
                  </a:cubicBezTo>
                  <a:cubicBezTo>
                    <a:pt x="488" y="686"/>
                    <a:pt x="490" y="687"/>
                    <a:pt x="492" y="690"/>
                  </a:cubicBezTo>
                  <a:cubicBezTo>
                    <a:pt x="494" y="692"/>
                    <a:pt x="492" y="697"/>
                    <a:pt x="498" y="695"/>
                  </a:cubicBezTo>
                  <a:cubicBezTo>
                    <a:pt x="495" y="705"/>
                    <a:pt x="495" y="701"/>
                    <a:pt x="501" y="707"/>
                  </a:cubicBezTo>
                  <a:cubicBezTo>
                    <a:pt x="503" y="713"/>
                    <a:pt x="497" y="711"/>
                    <a:pt x="495" y="713"/>
                  </a:cubicBezTo>
                  <a:cubicBezTo>
                    <a:pt x="494" y="714"/>
                    <a:pt x="491" y="723"/>
                    <a:pt x="489" y="722"/>
                  </a:cubicBezTo>
                  <a:cubicBezTo>
                    <a:pt x="483" y="716"/>
                    <a:pt x="489" y="729"/>
                    <a:pt x="477" y="728"/>
                  </a:cubicBezTo>
                  <a:cubicBezTo>
                    <a:pt x="476" y="725"/>
                    <a:pt x="475" y="722"/>
                    <a:pt x="472" y="722"/>
                  </a:cubicBezTo>
                  <a:cubicBezTo>
                    <a:pt x="470" y="717"/>
                    <a:pt x="474" y="716"/>
                    <a:pt x="477" y="716"/>
                  </a:cubicBezTo>
                  <a:cubicBezTo>
                    <a:pt x="474" y="712"/>
                    <a:pt x="464" y="708"/>
                    <a:pt x="472" y="701"/>
                  </a:cubicBezTo>
                  <a:cubicBezTo>
                    <a:pt x="469" y="700"/>
                    <a:pt x="462" y="703"/>
                    <a:pt x="460" y="701"/>
                  </a:cubicBezTo>
                  <a:cubicBezTo>
                    <a:pt x="458" y="699"/>
                    <a:pt x="466" y="698"/>
                    <a:pt x="466" y="698"/>
                  </a:cubicBezTo>
                  <a:cubicBezTo>
                    <a:pt x="466" y="698"/>
                    <a:pt x="458" y="691"/>
                    <a:pt x="451" y="687"/>
                  </a:cubicBezTo>
                  <a:cubicBezTo>
                    <a:pt x="453" y="673"/>
                    <a:pt x="445" y="670"/>
                    <a:pt x="445" y="657"/>
                  </a:cubicBezTo>
                  <a:cubicBezTo>
                    <a:pt x="446" y="653"/>
                    <a:pt x="438" y="656"/>
                    <a:pt x="436" y="654"/>
                  </a:cubicBezTo>
                  <a:cubicBezTo>
                    <a:pt x="436" y="654"/>
                    <a:pt x="441" y="650"/>
                    <a:pt x="439" y="649"/>
                  </a:cubicBezTo>
                  <a:cubicBezTo>
                    <a:pt x="433" y="644"/>
                    <a:pt x="432" y="650"/>
                    <a:pt x="428" y="646"/>
                  </a:cubicBezTo>
                  <a:cubicBezTo>
                    <a:pt x="427" y="645"/>
                    <a:pt x="431" y="641"/>
                    <a:pt x="431" y="640"/>
                  </a:cubicBezTo>
                  <a:cubicBezTo>
                    <a:pt x="430" y="637"/>
                    <a:pt x="427" y="643"/>
                    <a:pt x="428" y="643"/>
                  </a:cubicBezTo>
                  <a:cubicBezTo>
                    <a:pt x="425" y="643"/>
                    <a:pt x="425" y="639"/>
                    <a:pt x="425" y="637"/>
                  </a:cubicBezTo>
                  <a:cubicBezTo>
                    <a:pt x="413" y="639"/>
                    <a:pt x="413" y="629"/>
                    <a:pt x="401" y="631"/>
                  </a:cubicBezTo>
                  <a:cubicBezTo>
                    <a:pt x="401" y="627"/>
                    <a:pt x="397" y="627"/>
                    <a:pt x="395" y="625"/>
                  </a:cubicBezTo>
                  <a:cubicBezTo>
                    <a:pt x="395" y="624"/>
                    <a:pt x="396" y="620"/>
                    <a:pt x="395" y="619"/>
                  </a:cubicBezTo>
                  <a:cubicBezTo>
                    <a:pt x="395" y="618"/>
                    <a:pt x="390" y="620"/>
                    <a:pt x="390" y="619"/>
                  </a:cubicBezTo>
                  <a:cubicBezTo>
                    <a:pt x="389" y="619"/>
                    <a:pt x="389" y="607"/>
                    <a:pt x="387" y="610"/>
                  </a:cubicBezTo>
                  <a:cubicBezTo>
                    <a:pt x="385" y="613"/>
                    <a:pt x="383" y="611"/>
                    <a:pt x="381" y="608"/>
                  </a:cubicBezTo>
                  <a:cubicBezTo>
                    <a:pt x="380" y="606"/>
                    <a:pt x="377" y="605"/>
                    <a:pt x="378" y="602"/>
                  </a:cubicBezTo>
                  <a:cubicBezTo>
                    <a:pt x="367" y="602"/>
                    <a:pt x="370" y="605"/>
                    <a:pt x="360" y="602"/>
                  </a:cubicBezTo>
                  <a:cubicBezTo>
                    <a:pt x="357" y="602"/>
                    <a:pt x="358" y="608"/>
                    <a:pt x="354" y="608"/>
                  </a:cubicBezTo>
                  <a:cubicBezTo>
                    <a:pt x="352" y="615"/>
                    <a:pt x="360" y="613"/>
                    <a:pt x="360" y="619"/>
                  </a:cubicBezTo>
                  <a:cubicBezTo>
                    <a:pt x="360" y="621"/>
                    <a:pt x="365" y="627"/>
                    <a:pt x="366" y="628"/>
                  </a:cubicBezTo>
                  <a:cubicBezTo>
                    <a:pt x="368" y="629"/>
                    <a:pt x="369" y="631"/>
                    <a:pt x="372" y="631"/>
                  </a:cubicBezTo>
                  <a:cubicBezTo>
                    <a:pt x="367" y="640"/>
                    <a:pt x="378" y="639"/>
                    <a:pt x="381" y="643"/>
                  </a:cubicBezTo>
                  <a:cubicBezTo>
                    <a:pt x="381" y="643"/>
                    <a:pt x="384" y="655"/>
                    <a:pt x="387" y="651"/>
                  </a:cubicBezTo>
                  <a:cubicBezTo>
                    <a:pt x="391" y="647"/>
                    <a:pt x="387" y="652"/>
                    <a:pt x="390" y="654"/>
                  </a:cubicBezTo>
                  <a:cubicBezTo>
                    <a:pt x="393" y="657"/>
                    <a:pt x="400" y="655"/>
                    <a:pt x="401" y="663"/>
                  </a:cubicBezTo>
                  <a:cubicBezTo>
                    <a:pt x="405" y="661"/>
                    <a:pt x="406" y="666"/>
                    <a:pt x="407" y="666"/>
                  </a:cubicBezTo>
                  <a:cubicBezTo>
                    <a:pt x="409" y="666"/>
                    <a:pt x="411" y="664"/>
                    <a:pt x="410" y="663"/>
                  </a:cubicBezTo>
                  <a:cubicBezTo>
                    <a:pt x="413" y="664"/>
                    <a:pt x="414" y="672"/>
                    <a:pt x="416" y="666"/>
                  </a:cubicBezTo>
                  <a:cubicBezTo>
                    <a:pt x="423" y="665"/>
                    <a:pt x="414" y="679"/>
                    <a:pt x="425" y="675"/>
                  </a:cubicBezTo>
                  <a:cubicBezTo>
                    <a:pt x="424" y="681"/>
                    <a:pt x="412" y="676"/>
                    <a:pt x="407" y="678"/>
                  </a:cubicBezTo>
                  <a:cubicBezTo>
                    <a:pt x="409" y="681"/>
                    <a:pt x="412" y="680"/>
                    <a:pt x="413" y="684"/>
                  </a:cubicBezTo>
                  <a:cubicBezTo>
                    <a:pt x="415" y="689"/>
                    <a:pt x="408" y="699"/>
                    <a:pt x="413" y="698"/>
                  </a:cubicBezTo>
                  <a:cubicBezTo>
                    <a:pt x="411" y="703"/>
                    <a:pt x="404" y="703"/>
                    <a:pt x="398" y="704"/>
                  </a:cubicBezTo>
                  <a:cubicBezTo>
                    <a:pt x="402" y="702"/>
                    <a:pt x="399" y="693"/>
                    <a:pt x="404" y="692"/>
                  </a:cubicBezTo>
                  <a:cubicBezTo>
                    <a:pt x="402" y="691"/>
                    <a:pt x="403" y="684"/>
                    <a:pt x="398" y="684"/>
                  </a:cubicBezTo>
                  <a:cubicBezTo>
                    <a:pt x="394" y="683"/>
                    <a:pt x="400" y="679"/>
                    <a:pt x="393" y="675"/>
                  </a:cubicBezTo>
                  <a:cubicBezTo>
                    <a:pt x="389" y="673"/>
                    <a:pt x="383" y="674"/>
                    <a:pt x="384" y="666"/>
                  </a:cubicBezTo>
                  <a:cubicBezTo>
                    <a:pt x="372" y="669"/>
                    <a:pt x="370" y="660"/>
                    <a:pt x="360" y="660"/>
                  </a:cubicBezTo>
                  <a:cubicBezTo>
                    <a:pt x="359" y="653"/>
                    <a:pt x="353" y="650"/>
                    <a:pt x="349" y="643"/>
                  </a:cubicBezTo>
                  <a:cubicBezTo>
                    <a:pt x="348" y="641"/>
                    <a:pt x="346" y="643"/>
                    <a:pt x="346" y="640"/>
                  </a:cubicBezTo>
                  <a:cubicBezTo>
                    <a:pt x="346" y="636"/>
                    <a:pt x="342" y="639"/>
                    <a:pt x="340" y="637"/>
                  </a:cubicBezTo>
                  <a:cubicBezTo>
                    <a:pt x="339" y="636"/>
                    <a:pt x="341" y="632"/>
                    <a:pt x="340" y="631"/>
                  </a:cubicBezTo>
                  <a:cubicBezTo>
                    <a:pt x="337" y="629"/>
                    <a:pt x="331" y="633"/>
                    <a:pt x="328" y="631"/>
                  </a:cubicBezTo>
                  <a:cubicBezTo>
                    <a:pt x="327" y="630"/>
                    <a:pt x="333" y="627"/>
                    <a:pt x="334" y="628"/>
                  </a:cubicBezTo>
                  <a:cubicBezTo>
                    <a:pt x="330" y="621"/>
                    <a:pt x="313" y="622"/>
                    <a:pt x="305" y="625"/>
                  </a:cubicBezTo>
                  <a:cubicBezTo>
                    <a:pt x="303" y="627"/>
                    <a:pt x="310" y="629"/>
                    <a:pt x="311" y="628"/>
                  </a:cubicBezTo>
                  <a:cubicBezTo>
                    <a:pt x="308" y="632"/>
                    <a:pt x="306" y="629"/>
                    <a:pt x="302" y="631"/>
                  </a:cubicBezTo>
                  <a:cubicBezTo>
                    <a:pt x="296" y="634"/>
                    <a:pt x="296" y="644"/>
                    <a:pt x="290" y="643"/>
                  </a:cubicBezTo>
                  <a:cubicBezTo>
                    <a:pt x="278" y="642"/>
                    <a:pt x="276" y="632"/>
                    <a:pt x="261" y="634"/>
                  </a:cubicBezTo>
                  <a:cubicBezTo>
                    <a:pt x="256" y="635"/>
                    <a:pt x="258" y="643"/>
                    <a:pt x="249" y="640"/>
                  </a:cubicBezTo>
                  <a:cubicBezTo>
                    <a:pt x="249" y="647"/>
                    <a:pt x="249" y="653"/>
                    <a:pt x="249" y="660"/>
                  </a:cubicBezTo>
                  <a:cubicBezTo>
                    <a:pt x="240" y="665"/>
                    <a:pt x="222" y="660"/>
                    <a:pt x="226" y="678"/>
                  </a:cubicBezTo>
                  <a:cubicBezTo>
                    <a:pt x="207" y="674"/>
                    <a:pt x="222" y="689"/>
                    <a:pt x="205" y="690"/>
                  </a:cubicBezTo>
                  <a:cubicBezTo>
                    <a:pt x="205" y="693"/>
                    <a:pt x="215" y="700"/>
                    <a:pt x="208" y="701"/>
                  </a:cubicBezTo>
                  <a:cubicBezTo>
                    <a:pt x="207" y="712"/>
                    <a:pt x="203" y="701"/>
                    <a:pt x="196" y="710"/>
                  </a:cubicBezTo>
                  <a:cubicBezTo>
                    <a:pt x="196" y="713"/>
                    <a:pt x="197" y="715"/>
                    <a:pt x="199" y="716"/>
                  </a:cubicBezTo>
                  <a:cubicBezTo>
                    <a:pt x="200" y="722"/>
                    <a:pt x="189" y="717"/>
                    <a:pt x="185" y="719"/>
                  </a:cubicBezTo>
                  <a:cubicBezTo>
                    <a:pt x="181" y="719"/>
                    <a:pt x="181" y="726"/>
                    <a:pt x="179" y="728"/>
                  </a:cubicBezTo>
                  <a:cubicBezTo>
                    <a:pt x="170" y="732"/>
                    <a:pt x="155" y="725"/>
                    <a:pt x="147" y="736"/>
                  </a:cubicBezTo>
                  <a:cubicBezTo>
                    <a:pt x="143" y="733"/>
                    <a:pt x="141" y="729"/>
                    <a:pt x="138" y="725"/>
                  </a:cubicBezTo>
                  <a:cubicBezTo>
                    <a:pt x="125" y="722"/>
                    <a:pt x="111" y="728"/>
                    <a:pt x="106" y="725"/>
                  </a:cubicBezTo>
                  <a:cubicBezTo>
                    <a:pt x="108" y="714"/>
                    <a:pt x="112" y="702"/>
                    <a:pt x="103" y="695"/>
                  </a:cubicBezTo>
                  <a:cubicBezTo>
                    <a:pt x="101" y="690"/>
                    <a:pt x="107" y="688"/>
                    <a:pt x="109" y="684"/>
                  </a:cubicBezTo>
                  <a:cubicBezTo>
                    <a:pt x="111" y="675"/>
                    <a:pt x="106" y="666"/>
                    <a:pt x="112" y="660"/>
                  </a:cubicBezTo>
                  <a:cubicBezTo>
                    <a:pt x="109" y="654"/>
                    <a:pt x="110" y="644"/>
                    <a:pt x="103" y="643"/>
                  </a:cubicBezTo>
                  <a:cubicBezTo>
                    <a:pt x="105" y="640"/>
                    <a:pt x="110" y="640"/>
                    <a:pt x="109" y="634"/>
                  </a:cubicBezTo>
                  <a:cubicBezTo>
                    <a:pt x="116" y="636"/>
                    <a:pt x="134" y="628"/>
                    <a:pt x="132" y="640"/>
                  </a:cubicBezTo>
                  <a:cubicBezTo>
                    <a:pt x="139" y="634"/>
                    <a:pt x="167" y="647"/>
                    <a:pt x="173" y="640"/>
                  </a:cubicBezTo>
                  <a:cubicBezTo>
                    <a:pt x="176" y="637"/>
                    <a:pt x="175" y="639"/>
                    <a:pt x="179" y="640"/>
                  </a:cubicBezTo>
                  <a:cubicBezTo>
                    <a:pt x="178" y="640"/>
                    <a:pt x="180" y="635"/>
                    <a:pt x="182" y="637"/>
                  </a:cubicBezTo>
                  <a:cubicBezTo>
                    <a:pt x="182" y="637"/>
                    <a:pt x="182" y="640"/>
                    <a:pt x="182" y="640"/>
                  </a:cubicBezTo>
                  <a:cubicBezTo>
                    <a:pt x="190" y="637"/>
                    <a:pt x="194" y="634"/>
                    <a:pt x="196" y="625"/>
                  </a:cubicBezTo>
                  <a:cubicBezTo>
                    <a:pt x="197" y="622"/>
                    <a:pt x="204" y="606"/>
                    <a:pt x="196" y="599"/>
                  </a:cubicBezTo>
                  <a:cubicBezTo>
                    <a:pt x="193" y="595"/>
                    <a:pt x="199" y="594"/>
                    <a:pt x="194" y="587"/>
                  </a:cubicBezTo>
                  <a:cubicBezTo>
                    <a:pt x="193" y="584"/>
                    <a:pt x="188" y="585"/>
                    <a:pt x="185" y="584"/>
                  </a:cubicBezTo>
                  <a:cubicBezTo>
                    <a:pt x="186" y="582"/>
                    <a:pt x="188" y="579"/>
                    <a:pt x="188" y="575"/>
                  </a:cubicBezTo>
                  <a:cubicBezTo>
                    <a:pt x="185" y="573"/>
                    <a:pt x="182" y="578"/>
                    <a:pt x="182" y="578"/>
                  </a:cubicBezTo>
                  <a:cubicBezTo>
                    <a:pt x="178" y="577"/>
                    <a:pt x="181" y="574"/>
                    <a:pt x="179" y="572"/>
                  </a:cubicBezTo>
                  <a:cubicBezTo>
                    <a:pt x="177" y="571"/>
                    <a:pt x="168" y="571"/>
                    <a:pt x="164" y="570"/>
                  </a:cubicBezTo>
                  <a:cubicBezTo>
                    <a:pt x="163" y="569"/>
                    <a:pt x="164" y="567"/>
                    <a:pt x="161" y="567"/>
                  </a:cubicBezTo>
                  <a:cubicBezTo>
                    <a:pt x="158" y="566"/>
                    <a:pt x="156" y="566"/>
                    <a:pt x="155" y="564"/>
                  </a:cubicBezTo>
                  <a:cubicBezTo>
                    <a:pt x="153" y="555"/>
                    <a:pt x="162" y="560"/>
                    <a:pt x="161" y="561"/>
                  </a:cubicBezTo>
                  <a:cubicBezTo>
                    <a:pt x="171" y="558"/>
                    <a:pt x="176" y="552"/>
                    <a:pt x="194" y="555"/>
                  </a:cubicBezTo>
                  <a:cubicBezTo>
                    <a:pt x="195" y="550"/>
                    <a:pt x="191" y="549"/>
                    <a:pt x="188" y="549"/>
                  </a:cubicBezTo>
                  <a:cubicBezTo>
                    <a:pt x="191" y="541"/>
                    <a:pt x="200" y="549"/>
                    <a:pt x="205" y="549"/>
                  </a:cubicBezTo>
                  <a:cubicBezTo>
                    <a:pt x="207" y="549"/>
                    <a:pt x="213" y="543"/>
                    <a:pt x="214" y="549"/>
                  </a:cubicBezTo>
                  <a:cubicBezTo>
                    <a:pt x="220" y="545"/>
                    <a:pt x="221" y="534"/>
                    <a:pt x="232" y="534"/>
                  </a:cubicBezTo>
                  <a:cubicBezTo>
                    <a:pt x="227" y="523"/>
                    <a:pt x="240" y="529"/>
                    <a:pt x="237" y="520"/>
                  </a:cubicBezTo>
                  <a:cubicBezTo>
                    <a:pt x="243" y="520"/>
                    <a:pt x="249" y="520"/>
                    <a:pt x="255" y="520"/>
                  </a:cubicBezTo>
                  <a:cubicBezTo>
                    <a:pt x="255" y="517"/>
                    <a:pt x="251" y="518"/>
                    <a:pt x="249" y="517"/>
                  </a:cubicBezTo>
                  <a:cubicBezTo>
                    <a:pt x="250" y="512"/>
                    <a:pt x="258" y="514"/>
                    <a:pt x="255" y="505"/>
                  </a:cubicBezTo>
                  <a:cubicBezTo>
                    <a:pt x="263" y="505"/>
                    <a:pt x="261" y="510"/>
                    <a:pt x="267" y="505"/>
                  </a:cubicBezTo>
                  <a:cubicBezTo>
                    <a:pt x="260" y="490"/>
                    <a:pt x="272" y="496"/>
                    <a:pt x="273" y="482"/>
                  </a:cubicBezTo>
                  <a:cubicBezTo>
                    <a:pt x="276" y="481"/>
                    <a:pt x="281" y="483"/>
                    <a:pt x="284" y="482"/>
                  </a:cubicBezTo>
                  <a:cubicBezTo>
                    <a:pt x="288" y="481"/>
                    <a:pt x="288" y="477"/>
                    <a:pt x="290" y="476"/>
                  </a:cubicBezTo>
                  <a:cubicBezTo>
                    <a:pt x="293" y="474"/>
                    <a:pt x="292" y="479"/>
                    <a:pt x="293" y="479"/>
                  </a:cubicBezTo>
                  <a:cubicBezTo>
                    <a:pt x="296" y="479"/>
                    <a:pt x="295" y="476"/>
                    <a:pt x="296" y="476"/>
                  </a:cubicBezTo>
                  <a:cubicBezTo>
                    <a:pt x="299" y="476"/>
                    <a:pt x="304" y="477"/>
                    <a:pt x="308" y="476"/>
                  </a:cubicBezTo>
                  <a:cubicBezTo>
                    <a:pt x="311" y="475"/>
                    <a:pt x="313" y="466"/>
                    <a:pt x="319" y="470"/>
                  </a:cubicBezTo>
                  <a:cubicBezTo>
                    <a:pt x="318" y="463"/>
                    <a:pt x="309" y="465"/>
                    <a:pt x="311" y="455"/>
                  </a:cubicBezTo>
                  <a:cubicBezTo>
                    <a:pt x="319" y="454"/>
                    <a:pt x="314" y="451"/>
                    <a:pt x="314" y="441"/>
                  </a:cubicBezTo>
                  <a:cubicBezTo>
                    <a:pt x="313" y="433"/>
                    <a:pt x="317" y="428"/>
                    <a:pt x="316" y="420"/>
                  </a:cubicBezTo>
                  <a:cubicBezTo>
                    <a:pt x="320" y="420"/>
                    <a:pt x="324" y="420"/>
                    <a:pt x="328" y="420"/>
                  </a:cubicBezTo>
                  <a:cubicBezTo>
                    <a:pt x="336" y="420"/>
                    <a:pt x="321" y="412"/>
                    <a:pt x="334" y="414"/>
                  </a:cubicBezTo>
                  <a:cubicBezTo>
                    <a:pt x="334" y="417"/>
                    <a:pt x="338" y="417"/>
                    <a:pt x="340" y="417"/>
                  </a:cubicBezTo>
                  <a:cubicBezTo>
                    <a:pt x="335" y="424"/>
                    <a:pt x="335" y="417"/>
                    <a:pt x="337" y="426"/>
                  </a:cubicBezTo>
                  <a:cubicBezTo>
                    <a:pt x="338" y="432"/>
                    <a:pt x="336" y="436"/>
                    <a:pt x="343" y="435"/>
                  </a:cubicBezTo>
                  <a:cubicBezTo>
                    <a:pt x="343" y="439"/>
                    <a:pt x="343" y="443"/>
                    <a:pt x="340" y="444"/>
                  </a:cubicBezTo>
                  <a:cubicBezTo>
                    <a:pt x="339" y="449"/>
                    <a:pt x="352" y="439"/>
                    <a:pt x="357" y="447"/>
                  </a:cubicBezTo>
                  <a:cubicBezTo>
                    <a:pt x="355" y="455"/>
                    <a:pt x="338" y="448"/>
                    <a:pt x="337" y="458"/>
                  </a:cubicBezTo>
                  <a:cubicBezTo>
                    <a:pt x="334" y="465"/>
                    <a:pt x="344" y="466"/>
                    <a:pt x="346" y="467"/>
                  </a:cubicBezTo>
                  <a:cubicBezTo>
                    <a:pt x="348" y="469"/>
                    <a:pt x="349" y="474"/>
                    <a:pt x="354" y="473"/>
                  </a:cubicBezTo>
                  <a:cubicBezTo>
                    <a:pt x="352" y="468"/>
                    <a:pt x="344" y="468"/>
                    <a:pt x="357" y="467"/>
                  </a:cubicBezTo>
                  <a:cubicBezTo>
                    <a:pt x="361" y="467"/>
                    <a:pt x="366" y="467"/>
                    <a:pt x="369" y="467"/>
                  </a:cubicBezTo>
                  <a:cubicBezTo>
                    <a:pt x="374" y="468"/>
                    <a:pt x="375" y="470"/>
                    <a:pt x="381" y="470"/>
                  </a:cubicBezTo>
                  <a:cubicBezTo>
                    <a:pt x="388" y="470"/>
                    <a:pt x="390" y="465"/>
                    <a:pt x="398" y="467"/>
                  </a:cubicBezTo>
                  <a:cubicBezTo>
                    <a:pt x="399" y="467"/>
                    <a:pt x="409" y="472"/>
                    <a:pt x="413" y="467"/>
                  </a:cubicBezTo>
                  <a:cubicBezTo>
                    <a:pt x="413" y="467"/>
                    <a:pt x="413" y="464"/>
                    <a:pt x="413" y="464"/>
                  </a:cubicBezTo>
                  <a:cubicBezTo>
                    <a:pt x="421" y="462"/>
                    <a:pt x="431" y="465"/>
                    <a:pt x="434" y="458"/>
                  </a:cubicBezTo>
                  <a:cubicBezTo>
                    <a:pt x="445" y="470"/>
                    <a:pt x="453" y="448"/>
                    <a:pt x="460" y="455"/>
                  </a:cubicBezTo>
                  <a:cubicBezTo>
                    <a:pt x="460" y="451"/>
                    <a:pt x="460" y="448"/>
                    <a:pt x="460" y="444"/>
                  </a:cubicBezTo>
                  <a:cubicBezTo>
                    <a:pt x="465" y="445"/>
                    <a:pt x="465" y="441"/>
                    <a:pt x="466" y="438"/>
                  </a:cubicBezTo>
                  <a:cubicBezTo>
                    <a:pt x="466" y="438"/>
                    <a:pt x="468" y="429"/>
                    <a:pt x="469" y="429"/>
                  </a:cubicBezTo>
                  <a:cubicBezTo>
                    <a:pt x="472" y="426"/>
                    <a:pt x="468" y="426"/>
                    <a:pt x="469" y="420"/>
                  </a:cubicBezTo>
                  <a:cubicBezTo>
                    <a:pt x="475" y="421"/>
                    <a:pt x="480" y="420"/>
                    <a:pt x="480" y="414"/>
                  </a:cubicBezTo>
                  <a:cubicBezTo>
                    <a:pt x="483" y="415"/>
                    <a:pt x="483" y="418"/>
                    <a:pt x="483" y="420"/>
                  </a:cubicBezTo>
                  <a:cubicBezTo>
                    <a:pt x="486" y="418"/>
                    <a:pt x="490" y="417"/>
                    <a:pt x="495" y="417"/>
                  </a:cubicBezTo>
                  <a:cubicBezTo>
                    <a:pt x="498" y="417"/>
                    <a:pt x="497" y="412"/>
                    <a:pt x="501" y="411"/>
                  </a:cubicBezTo>
                  <a:cubicBezTo>
                    <a:pt x="502" y="405"/>
                    <a:pt x="500" y="400"/>
                    <a:pt x="495" y="400"/>
                  </a:cubicBezTo>
                  <a:cubicBezTo>
                    <a:pt x="497" y="397"/>
                    <a:pt x="498" y="393"/>
                    <a:pt x="498" y="388"/>
                  </a:cubicBezTo>
                  <a:cubicBezTo>
                    <a:pt x="504" y="389"/>
                    <a:pt x="507" y="387"/>
                    <a:pt x="507" y="382"/>
                  </a:cubicBezTo>
                  <a:cubicBezTo>
                    <a:pt x="514" y="390"/>
                    <a:pt x="515" y="379"/>
                    <a:pt x="527" y="382"/>
                  </a:cubicBezTo>
                  <a:cubicBezTo>
                    <a:pt x="528" y="383"/>
                    <a:pt x="531" y="385"/>
                    <a:pt x="530" y="385"/>
                  </a:cubicBezTo>
                  <a:cubicBezTo>
                    <a:pt x="532" y="385"/>
                    <a:pt x="533" y="382"/>
                    <a:pt x="536" y="382"/>
                  </a:cubicBezTo>
                  <a:cubicBezTo>
                    <a:pt x="539" y="382"/>
                    <a:pt x="542" y="385"/>
                    <a:pt x="542" y="385"/>
                  </a:cubicBezTo>
                  <a:cubicBezTo>
                    <a:pt x="546" y="384"/>
                    <a:pt x="542" y="381"/>
                    <a:pt x="545" y="379"/>
                  </a:cubicBezTo>
                  <a:cubicBezTo>
                    <a:pt x="546" y="378"/>
                    <a:pt x="549" y="380"/>
                    <a:pt x="551" y="379"/>
                  </a:cubicBezTo>
                  <a:cubicBezTo>
                    <a:pt x="555" y="376"/>
                    <a:pt x="554" y="371"/>
                    <a:pt x="562" y="373"/>
                  </a:cubicBezTo>
                  <a:cubicBezTo>
                    <a:pt x="558" y="370"/>
                    <a:pt x="561" y="359"/>
                    <a:pt x="554" y="359"/>
                  </a:cubicBezTo>
                  <a:cubicBezTo>
                    <a:pt x="548" y="355"/>
                    <a:pt x="549" y="364"/>
                    <a:pt x="548" y="365"/>
                  </a:cubicBezTo>
                  <a:cubicBezTo>
                    <a:pt x="546" y="365"/>
                    <a:pt x="544" y="361"/>
                    <a:pt x="542" y="362"/>
                  </a:cubicBezTo>
                  <a:cubicBezTo>
                    <a:pt x="540" y="362"/>
                    <a:pt x="538" y="365"/>
                    <a:pt x="539" y="365"/>
                  </a:cubicBezTo>
                  <a:cubicBezTo>
                    <a:pt x="536" y="364"/>
                    <a:pt x="536" y="361"/>
                    <a:pt x="533" y="362"/>
                  </a:cubicBezTo>
                  <a:cubicBezTo>
                    <a:pt x="528" y="362"/>
                    <a:pt x="525" y="367"/>
                    <a:pt x="518" y="365"/>
                  </a:cubicBezTo>
                  <a:cubicBezTo>
                    <a:pt x="516" y="365"/>
                    <a:pt x="516" y="368"/>
                    <a:pt x="515" y="370"/>
                  </a:cubicBezTo>
                  <a:cubicBezTo>
                    <a:pt x="503" y="368"/>
                    <a:pt x="490" y="371"/>
                    <a:pt x="480" y="368"/>
                  </a:cubicBezTo>
                  <a:cubicBezTo>
                    <a:pt x="480" y="367"/>
                    <a:pt x="481" y="362"/>
                    <a:pt x="480" y="362"/>
                  </a:cubicBezTo>
                  <a:cubicBezTo>
                    <a:pt x="478" y="359"/>
                    <a:pt x="470" y="363"/>
                    <a:pt x="469" y="359"/>
                  </a:cubicBezTo>
                  <a:cubicBezTo>
                    <a:pt x="476" y="342"/>
                    <a:pt x="471" y="333"/>
                    <a:pt x="469" y="315"/>
                  </a:cubicBezTo>
                  <a:cubicBezTo>
                    <a:pt x="476" y="314"/>
                    <a:pt x="488" y="303"/>
                    <a:pt x="492" y="309"/>
                  </a:cubicBezTo>
                  <a:cubicBezTo>
                    <a:pt x="496" y="306"/>
                    <a:pt x="491" y="305"/>
                    <a:pt x="495" y="297"/>
                  </a:cubicBezTo>
                  <a:cubicBezTo>
                    <a:pt x="504" y="298"/>
                    <a:pt x="505" y="281"/>
                    <a:pt x="507" y="277"/>
                  </a:cubicBezTo>
                  <a:cubicBezTo>
                    <a:pt x="507" y="276"/>
                    <a:pt x="513" y="277"/>
                    <a:pt x="513" y="277"/>
                  </a:cubicBezTo>
                  <a:cubicBezTo>
                    <a:pt x="513" y="271"/>
                    <a:pt x="502" y="269"/>
                    <a:pt x="507" y="262"/>
                  </a:cubicBezTo>
                  <a:cubicBezTo>
                    <a:pt x="503" y="266"/>
                    <a:pt x="496" y="261"/>
                    <a:pt x="489" y="262"/>
                  </a:cubicBezTo>
                  <a:cubicBezTo>
                    <a:pt x="482" y="263"/>
                    <a:pt x="476" y="269"/>
                    <a:pt x="469" y="268"/>
                  </a:cubicBezTo>
                  <a:cubicBezTo>
                    <a:pt x="464" y="264"/>
                    <a:pt x="464" y="285"/>
                    <a:pt x="466" y="280"/>
                  </a:cubicBezTo>
                  <a:cubicBezTo>
                    <a:pt x="464" y="285"/>
                    <a:pt x="461" y="277"/>
                    <a:pt x="460" y="280"/>
                  </a:cubicBezTo>
                  <a:cubicBezTo>
                    <a:pt x="458" y="283"/>
                    <a:pt x="461" y="288"/>
                    <a:pt x="460" y="291"/>
                  </a:cubicBezTo>
                  <a:cubicBezTo>
                    <a:pt x="459" y="293"/>
                    <a:pt x="452" y="299"/>
                    <a:pt x="448" y="303"/>
                  </a:cubicBezTo>
                  <a:cubicBezTo>
                    <a:pt x="441" y="312"/>
                    <a:pt x="440" y="318"/>
                    <a:pt x="428" y="318"/>
                  </a:cubicBezTo>
                  <a:cubicBezTo>
                    <a:pt x="427" y="322"/>
                    <a:pt x="433" y="326"/>
                    <a:pt x="428" y="327"/>
                  </a:cubicBezTo>
                  <a:cubicBezTo>
                    <a:pt x="424" y="327"/>
                    <a:pt x="427" y="331"/>
                    <a:pt x="425" y="332"/>
                  </a:cubicBezTo>
                  <a:cubicBezTo>
                    <a:pt x="424" y="333"/>
                    <a:pt x="420" y="331"/>
                    <a:pt x="419" y="332"/>
                  </a:cubicBezTo>
                  <a:cubicBezTo>
                    <a:pt x="418" y="333"/>
                    <a:pt x="420" y="337"/>
                    <a:pt x="419" y="338"/>
                  </a:cubicBezTo>
                  <a:cubicBezTo>
                    <a:pt x="419" y="339"/>
                    <a:pt x="416" y="338"/>
                    <a:pt x="416" y="338"/>
                  </a:cubicBezTo>
                  <a:cubicBezTo>
                    <a:pt x="414" y="342"/>
                    <a:pt x="418" y="350"/>
                    <a:pt x="413" y="350"/>
                  </a:cubicBezTo>
                  <a:cubicBezTo>
                    <a:pt x="415" y="353"/>
                    <a:pt x="421" y="354"/>
                    <a:pt x="416" y="356"/>
                  </a:cubicBezTo>
                  <a:cubicBezTo>
                    <a:pt x="420" y="359"/>
                    <a:pt x="423" y="364"/>
                    <a:pt x="431" y="365"/>
                  </a:cubicBezTo>
                  <a:cubicBezTo>
                    <a:pt x="430" y="370"/>
                    <a:pt x="433" y="372"/>
                    <a:pt x="436" y="373"/>
                  </a:cubicBezTo>
                  <a:cubicBezTo>
                    <a:pt x="434" y="376"/>
                    <a:pt x="432" y="376"/>
                    <a:pt x="431" y="379"/>
                  </a:cubicBezTo>
                  <a:cubicBezTo>
                    <a:pt x="429" y="382"/>
                    <a:pt x="430" y="386"/>
                    <a:pt x="428" y="388"/>
                  </a:cubicBezTo>
                  <a:cubicBezTo>
                    <a:pt x="425" y="390"/>
                    <a:pt x="421" y="391"/>
                    <a:pt x="416" y="391"/>
                  </a:cubicBezTo>
                  <a:cubicBezTo>
                    <a:pt x="415" y="403"/>
                    <a:pt x="404" y="407"/>
                    <a:pt x="407" y="423"/>
                  </a:cubicBezTo>
                  <a:cubicBezTo>
                    <a:pt x="397" y="420"/>
                    <a:pt x="398" y="438"/>
                    <a:pt x="390" y="438"/>
                  </a:cubicBezTo>
                  <a:cubicBezTo>
                    <a:pt x="389" y="438"/>
                    <a:pt x="388" y="438"/>
                    <a:pt x="387" y="438"/>
                  </a:cubicBezTo>
                  <a:cubicBezTo>
                    <a:pt x="383" y="439"/>
                    <a:pt x="386" y="443"/>
                    <a:pt x="384" y="444"/>
                  </a:cubicBezTo>
                  <a:cubicBezTo>
                    <a:pt x="379" y="446"/>
                    <a:pt x="372" y="439"/>
                    <a:pt x="369" y="447"/>
                  </a:cubicBezTo>
                  <a:cubicBezTo>
                    <a:pt x="363" y="446"/>
                    <a:pt x="368" y="434"/>
                    <a:pt x="366" y="429"/>
                  </a:cubicBezTo>
                  <a:cubicBezTo>
                    <a:pt x="364" y="427"/>
                    <a:pt x="365" y="420"/>
                    <a:pt x="360" y="420"/>
                  </a:cubicBezTo>
                  <a:cubicBezTo>
                    <a:pt x="353" y="420"/>
                    <a:pt x="364" y="412"/>
                    <a:pt x="352" y="411"/>
                  </a:cubicBezTo>
                  <a:cubicBezTo>
                    <a:pt x="357" y="405"/>
                    <a:pt x="346" y="402"/>
                    <a:pt x="346" y="400"/>
                  </a:cubicBezTo>
                  <a:cubicBezTo>
                    <a:pt x="345" y="398"/>
                    <a:pt x="349" y="396"/>
                    <a:pt x="349" y="394"/>
                  </a:cubicBezTo>
                  <a:cubicBezTo>
                    <a:pt x="348" y="386"/>
                    <a:pt x="341" y="382"/>
                    <a:pt x="334" y="376"/>
                  </a:cubicBezTo>
                  <a:cubicBezTo>
                    <a:pt x="325" y="379"/>
                    <a:pt x="328" y="394"/>
                    <a:pt x="314" y="391"/>
                  </a:cubicBezTo>
                  <a:cubicBezTo>
                    <a:pt x="314" y="394"/>
                    <a:pt x="317" y="393"/>
                    <a:pt x="319" y="394"/>
                  </a:cubicBezTo>
                  <a:cubicBezTo>
                    <a:pt x="319" y="397"/>
                    <a:pt x="316" y="396"/>
                    <a:pt x="314" y="397"/>
                  </a:cubicBezTo>
                  <a:cubicBezTo>
                    <a:pt x="308" y="397"/>
                    <a:pt x="311" y="407"/>
                    <a:pt x="305" y="406"/>
                  </a:cubicBezTo>
                  <a:cubicBezTo>
                    <a:pt x="291" y="409"/>
                    <a:pt x="295" y="394"/>
                    <a:pt x="281" y="397"/>
                  </a:cubicBezTo>
                  <a:cubicBezTo>
                    <a:pt x="281" y="394"/>
                    <a:pt x="285" y="395"/>
                    <a:pt x="287" y="394"/>
                  </a:cubicBezTo>
                  <a:cubicBezTo>
                    <a:pt x="291" y="385"/>
                    <a:pt x="279" y="379"/>
                    <a:pt x="287" y="376"/>
                  </a:cubicBezTo>
                  <a:cubicBezTo>
                    <a:pt x="285" y="374"/>
                    <a:pt x="282" y="372"/>
                    <a:pt x="278" y="370"/>
                  </a:cubicBezTo>
                  <a:cubicBezTo>
                    <a:pt x="276" y="367"/>
                    <a:pt x="281" y="365"/>
                    <a:pt x="281" y="365"/>
                  </a:cubicBezTo>
                  <a:cubicBezTo>
                    <a:pt x="281" y="362"/>
                    <a:pt x="276" y="360"/>
                    <a:pt x="275" y="359"/>
                  </a:cubicBezTo>
                  <a:cubicBezTo>
                    <a:pt x="275" y="356"/>
                    <a:pt x="280" y="339"/>
                    <a:pt x="275" y="350"/>
                  </a:cubicBezTo>
                  <a:cubicBezTo>
                    <a:pt x="271" y="348"/>
                    <a:pt x="274" y="343"/>
                    <a:pt x="278" y="344"/>
                  </a:cubicBezTo>
                  <a:cubicBezTo>
                    <a:pt x="273" y="334"/>
                    <a:pt x="288" y="331"/>
                    <a:pt x="281" y="330"/>
                  </a:cubicBezTo>
                  <a:cubicBezTo>
                    <a:pt x="282" y="325"/>
                    <a:pt x="290" y="328"/>
                    <a:pt x="290" y="324"/>
                  </a:cubicBezTo>
                  <a:cubicBezTo>
                    <a:pt x="290" y="319"/>
                    <a:pt x="294" y="323"/>
                    <a:pt x="293" y="324"/>
                  </a:cubicBezTo>
                  <a:cubicBezTo>
                    <a:pt x="295" y="322"/>
                    <a:pt x="296" y="319"/>
                    <a:pt x="299" y="318"/>
                  </a:cubicBezTo>
                  <a:cubicBezTo>
                    <a:pt x="302" y="317"/>
                    <a:pt x="301" y="312"/>
                    <a:pt x="302" y="309"/>
                  </a:cubicBezTo>
                  <a:cubicBezTo>
                    <a:pt x="308" y="310"/>
                    <a:pt x="311" y="308"/>
                    <a:pt x="311" y="303"/>
                  </a:cubicBezTo>
                  <a:cubicBezTo>
                    <a:pt x="320" y="301"/>
                    <a:pt x="314" y="313"/>
                    <a:pt x="325" y="309"/>
                  </a:cubicBezTo>
                  <a:cubicBezTo>
                    <a:pt x="325" y="306"/>
                    <a:pt x="322" y="307"/>
                    <a:pt x="319" y="306"/>
                  </a:cubicBezTo>
                  <a:cubicBezTo>
                    <a:pt x="327" y="299"/>
                    <a:pt x="336" y="302"/>
                    <a:pt x="343" y="294"/>
                  </a:cubicBezTo>
                  <a:cubicBezTo>
                    <a:pt x="344" y="293"/>
                    <a:pt x="342" y="290"/>
                    <a:pt x="343" y="289"/>
                  </a:cubicBezTo>
                  <a:cubicBezTo>
                    <a:pt x="344" y="288"/>
                    <a:pt x="348" y="290"/>
                    <a:pt x="349" y="289"/>
                  </a:cubicBezTo>
                  <a:cubicBezTo>
                    <a:pt x="350" y="287"/>
                    <a:pt x="348" y="282"/>
                    <a:pt x="349" y="280"/>
                  </a:cubicBezTo>
                  <a:cubicBezTo>
                    <a:pt x="350" y="278"/>
                    <a:pt x="357" y="276"/>
                    <a:pt x="357" y="274"/>
                  </a:cubicBezTo>
                  <a:cubicBezTo>
                    <a:pt x="359" y="271"/>
                    <a:pt x="356" y="265"/>
                    <a:pt x="357" y="262"/>
                  </a:cubicBezTo>
                  <a:cubicBezTo>
                    <a:pt x="358" y="262"/>
                    <a:pt x="362" y="266"/>
                    <a:pt x="363" y="265"/>
                  </a:cubicBezTo>
                  <a:cubicBezTo>
                    <a:pt x="361" y="267"/>
                    <a:pt x="367" y="251"/>
                    <a:pt x="366" y="250"/>
                  </a:cubicBezTo>
                  <a:cubicBezTo>
                    <a:pt x="373" y="258"/>
                    <a:pt x="374" y="246"/>
                    <a:pt x="381" y="245"/>
                  </a:cubicBezTo>
                  <a:cubicBezTo>
                    <a:pt x="380" y="240"/>
                    <a:pt x="386" y="237"/>
                    <a:pt x="381" y="236"/>
                  </a:cubicBezTo>
                  <a:cubicBezTo>
                    <a:pt x="381" y="230"/>
                    <a:pt x="389" y="235"/>
                    <a:pt x="390" y="227"/>
                  </a:cubicBezTo>
                  <a:cubicBezTo>
                    <a:pt x="390" y="224"/>
                    <a:pt x="395" y="225"/>
                    <a:pt x="398" y="224"/>
                  </a:cubicBezTo>
                  <a:cubicBezTo>
                    <a:pt x="399" y="221"/>
                    <a:pt x="398" y="219"/>
                    <a:pt x="395" y="218"/>
                  </a:cubicBezTo>
                  <a:cubicBezTo>
                    <a:pt x="404" y="212"/>
                    <a:pt x="409" y="212"/>
                    <a:pt x="416" y="210"/>
                  </a:cubicBezTo>
                  <a:cubicBezTo>
                    <a:pt x="420" y="207"/>
                    <a:pt x="415" y="205"/>
                    <a:pt x="419" y="198"/>
                  </a:cubicBezTo>
                  <a:cubicBezTo>
                    <a:pt x="421" y="196"/>
                    <a:pt x="427" y="194"/>
                    <a:pt x="428" y="189"/>
                  </a:cubicBezTo>
                  <a:cubicBezTo>
                    <a:pt x="428" y="181"/>
                    <a:pt x="436" y="192"/>
                    <a:pt x="436" y="180"/>
                  </a:cubicBezTo>
                  <a:cubicBezTo>
                    <a:pt x="447" y="176"/>
                    <a:pt x="459" y="186"/>
                    <a:pt x="460" y="169"/>
                  </a:cubicBezTo>
                  <a:cubicBezTo>
                    <a:pt x="465" y="172"/>
                    <a:pt x="478" y="166"/>
                    <a:pt x="486" y="171"/>
                  </a:cubicBezTo>
                  <a:cubicBezTo>
                    <a:pt x="489" y="169"/>
                    <a:pt x="491" y="166"/>
                    <a:pt x="492" y="163"/>
                  </a:cubicBezTo>
                  <a:cubicBezTo>
                    <a:pt x="500" y="159"/>
                    <a:pt x="508" y="172"/>
                    <a:pt x="507" y="160"/>
                  </a:cubicBezTo>
                  <a:cubicBezTo>
                    <a:pt x="513" y="161"/>
                    <a:pt x="512" y="168"/>
                    <a:pt x="518" y="169"/>
                  </a:cubicBezTo>
                  <a:cubicBezTo>
                    <a:pt x="523" y="167"/>
                    <a:pt x="521" y="159"/>
                    <a:pt x="530" y="163"/>
                  </a:cubicBezTo>
                  <a:cubicBezTo>
                    <a:pt x="531" y="167"/>
                    <a:pt x="527" y="168"/>
                    <a:pt x="527" y="171"/>
                  </a:cubicBezTo>
                  <a:cubicBezTo>
                    <a:pt x="529" y="173"/>
                    <a:pt x="543" y="158"/>
                    <a:pt x="551" y="166"/>
                  </a:cubicBezTo>
                  <a:cubicBezTo>
                    <a:pt x="554" y="169"/>
                    <a:pt x="552" y="165"/>
                    <a:pt x="556" y="166"/>
                  </a:cubicBezTo>
                  <a:cubicBezTo>
                    <a:pt x="563" y="166"/>
                    <a:pt x="569" y="170"/>
                    <a:pt x="577" y="169"/>
                  </a:cubicBezTo>
                  <a:cubicBezTo>
                    <a:pt x="576" y="170"/>
                    <a:pt x="578" y="176"/>
                    <a:pt x="577" y="177"/>
                  </a:cubicBezTo>
                  <a:cubicBezTo>
                    <a:pt x="576" y="178"/>
                    <a:pt x="572" y="176"/>
                    <a:pt x="571" y="177"/>
                  </a:cubicBezTo>
                  <a:cubicBezTo>
                    <a:pt x="569" y="179"/>
                    <a:pt x="571" y="185"/>
                    <a:pt x="565" y="183"/>
                  </a:cubicBezTo>
                  <a:cubicBezTo>
                    <a:pt x="571" y="190"/>
                    <a:pt x="588" y="185"/>
                    <a:pt x="595" y="183"/>
                  </a:cubicBezTo>
                  <a:cubicBezTo>
                    <a:pt x="601" y="180"/>
                    <a:pt x="599" y="188"/>
                    <a:pt x="600" y="189"/>
                  </a:cubicBezTo>
                  <a:cubicBezTo>
                    <a:pt x="603" y="191"/>
                    <a:pt x="610" y="187"/>
                    <a:pt x="609" y="192"/>
                  </a:cubicBezTo>
                  <a:cubicBezTo>
                    <a:pt x="630" y="187"/>
                    <a:pt x="635" y="203"/>
                    <a:pt x="647" y="198"/>
                  </a:cubicBezTo>
                  <a:cubicBezTo>
                    <a:pt x="645" y="207"/>
                    <a:pt x="657" y="202"/>
                    <a:pt x="656" y="210"/>
                  </a:cubicBezTo>
                  <a:cubicBezTo>
                    <a:pt x="664" y="210"/>
                    <a:pt x="675" y="208"/>
                    <a:pt x="668" y="215"/>
                  </a:cubicBezTo>
                  <a:cubicBezTo>
                    <a:pt x="674" y="217"/>
                    <a:pt x="680" y="216"/>
                    <a:pt x="685" y="218"/>
                  </a:cubicBezTo>
                  <a:cubicBezTo>
                    <a:pt x="686" y="219"/>
                    <a:pt x="685" y="223"/>
                    <a:pt x="685" y="224"/>
                  </a:cubicBezTo>
                  <a:cubicBezTo>
                    <a:pt x="687" y="226"/>
                    <a:pt x="692" y="223"/>
                    <a:pt x="694" y="224"/>
                  </a:cubicBezTo>
                  <a:cubicBezTo>
                    <a:pt x="697" y="236"/>
                    <a:pt x="697" y="239"/>
                    <a:pt x="694" y="250"/>
                  </a:cubicBezTo>
                  <a:cubicBezTo>
                    <a:pt x="689" y="243"/>
                    <a:pt x="684" y="253"/>
                    <a:pt x="676" y="253"/>
                  </a:cubicBezTo>
                  <a:cubicBezTo>
                    <a:pt x="668" y="254"/>
                    <a:pt x="658" y="245"/>
                    <a:pt x="650" y="253"/>
                  </a:cubicBezTo>
                  <a:cubicBezTo>
                    <a:pt x="647" y="255"/>
                    <a:pt x="649" y="248"/>
                    <a:pt x="647" y="248"/>
                  </a:cubicBezTo>
                  <a:cubicBezTo>
                    <a:pt x="643" y="246"/>
                    <a:pt x="642" y="250"/>
                    <a:pt x="641" y="250"/>
                  </a:cubicBezTo>
                  <a:cubicBezTo>
                    <a:pt x="638" y="251"/>
                    <a:pt x="637" y="245"/>
                    <a:pt x="635" y="245"/>
                  </a:cubicBezTo>
                  <a:cubicBezTo>
                    <a:pt x="631" y="244"/>
                    <a:pt x="623" y="253"/>
                    <a:pt x="624" y="242"/>
                  </a:cubicBezTo>
                  <a:cubicBezTo>
                    <a:pt x="615" y="245"/>
                    <a:pt x="617" y="242"/>
                    <a:pt x="606" y="242"/>
                  </a:cubicBezTo>
                  <a:cubicBezTo>
                    <a:pt x="605" y="247"/>
                    <a:pt x="609" y="247"/>
                    <a:pt x="612" y="248"/>
                  </a:cubicBezTo>
                  <a:cubicBezTo>
                    <a:pt x="617" y="247"/>
                    <a:pt x="617" y="250"/>
                    <a:pt x="621" y="250"/>
                  </a:cubicBezTo>
                  <a:cubicBezTo>
                    <a:pt x="615" y="256"/>
                    <a:pt x="621" y="254"/>
                    <a:pt x="624" y="256"/>
                  </a:cubicBezTo>
                  <a:cubicBezTo>
                    <a:pt x="625" y="257"/>
                    <a:pt x="623" y="261"/>
                    <a:pt x="624" y="262"/>
                  </a:cubicBezTo>
                  <a:cubicBezTo>
                    <a:pt x="625" y="265"/>
                    <a:pt x="629" y="265"/>
                    <a:pt x="630" y="268"/>
                  </a:cubicBezTo>
                  <a:cubicBezTo>
                    <a:pt x="630" y="271"/>
                    <a:pt x="636" y="279"/>
                    <a:pt x="635" y="289"/>
                  </a:cubicBezTo>
                  <a:cubicBezTo>
                    <a:pt x="636" y="298"/>
                    <a:pt x="654" y="291"/>
                    <a:pt x="656" y="300"/>
                  </a:cubicBezTo>
                  <a:cubicBezTo>
                    <a:pt x="659" y="298"/>
                    <a:pt x="659" y="294"/>
                    <a:pt x="665" y="294"/>
                  </a:cubicBezTo>
                  <a:cubicBezTo>
                    <a:pt x="664" y="286"/>
                    <a:pt x="651" y="289"/>
                    <a:pt x="647" y="283"/>
                  </a:cubicBezTo>
                  <a:cubicBezTo>
                    <a:pt x="645" y="271"/>
                    <a:pt x="663" y="279"/>
                    <a:pt x="671" y="277"/>
                  </a:cubicBezTo>
                  <a:cubicBezTo>
                    <a:pt x="669" y="284"/>
                    <a:pt x="684" y="275"/>
                    <a:pt x="679" y="286"/>
                  </a:cubicBezTo>
                  <a:cubicBezTo>
                    <a:pt x="687" y="289"/>
                    <a:pt x="692" y="277"/>
                    <a:pt x="691" y="289"/>
                  </a:cubicBezTo>
                  <a:cubicBezTo>
                    <a:pt x="699" y="285"/>
                    <a:pt x="691" y="273"/>
                    <a:pt x="685" y="274"/>
                  </a:cubicBezTo>
                  <a:cubicBezTo>
                    <a:pt x="687" y="268"/>
                    <a:pt x="693" y="266"/>
                    <a:pt x="700" y="265"/>
                  </a:cubicBezTo>
                  <a:cubicBezTo>
                    <a:pt x="704" y="262"/>
                    <a:pt x="704" y="254"/>
                    <a:pt x="709" y="250"/>
                  </a:cubicBezTo>
                  <a:cubicBezTo>
                    <a:pt x="721" y="249"/>
                    <a:pt x="727" y="253"/>
                    <a:pt x="735" y="256"/>
                  </a:cubicBezTo>
                  <a:cubicBezTo>
                    <a:pt x="738" y="256"/>
                    <a:pt x="737" y="251"/>
                    <a:pt x="741" y="250"/>
                  </a:cubicBezTo>
                  <a:cubicBezTo>
                    <a:pt x="741" y="245"/>
                    <a:pt x="739" y="243"/>
                    <a:pt x="735" y="242"/>
                  </a:cubicBezTo>
                  <a:cubicBezTo>
                    <a:pt x="739" y="231"/>
                    <a:pt x="740" y="220"/>
                    <a:pt x="738" y="210"/>
                  </a:cubicBezTo>
                  <a:cubicBezTo>
                    <a:pt x="747" y="209"/>
                    <a:pt x="756" y="209"/>
                    <a:pt x="761" y="212"/>
                  </a:cubicBezTo>
                  <a:cubicBezTo>
                    <a:pt x="763" y="214"/>
                    <a:pt x="771" y="214"/>
                    <a:pt x="770" y="221"/>
                  </a:cubicBezTo>
                  <a:cubicBezTo>
                    <a:pt x="764" y="221"/>
                    <a:pt x="758" y="221"/>
                    <a:pt x="753" y="221"/>
                  </a:cubicBezTo>
                  <a:cubicBezTo>
                    <a:pt x="753" y="224"/>
                    <a:pt x="753" y="227"/>
                    <a:pt x="753" y="230"/>
                  </a:cubicBezTo>
                  <a:cubicBezTo>
                    <a:pt x="759" y="238"/>
                    <a:pt x="761" y="229"/>
                    <a:pt x="767" y="233"/>
                  </a:cubicBezTo>
                  <a:cubicBezTo>
                    <a:pt x="770" y="235"/>
                    <a:pt x="758" y="236"/>
                    <a:pt x="758" y="236"/>
                  </a:cubicBezTo>
                  <a:cubicBezTo>
                    <a:pt x="755" y="241"/>
                    <a:pt x="767" y="235"/>
                    <a:pt x="770" y="242"/>
                  </a:cubicBezTo>
                  <a:cubicBezTo>
                    <a:pt x="775" y="239"/>
                    <a:pt x="780" y="236"/>
                    <a:pt x="785" y="230"/>
                  </a:cubicBezTo>
                  <a:cubicBezTo>
                    <a:pt x="786" y="229"/>
                    <a:pt x="788" y="227"/>
                    <a:pt x="788" y="224"/>
                  </a:cubicBezTo>
                  <a:cubicBezTo>
                    <a:pt x="801" y="228"/>
                    <a:pt x="799" y="216"/>
                    <a:pt x="811" y="218"/>
                  </a:cubicBezTo>
                  <a:cubicBezTo>
                    <a:pt x="815" y="217"/>
                    <a:pt x="817" y="215"/>
                    <a:pt x="817" y="210"/>
                  </a:cubicBezTo>
                  <a:cubicBezTo>
                    <a:pt x="822" y="210"/>
                    <a:pt x="825" y="207"/>
                    <a:pt x="826" y="204"/>
                  </a:cubicBezTo>
                  <a:cubicBezTo>
                    <a:pt x="838" y="213"/>
                    <a:pt x="847" y="199"/>
                    <a:pt x="858" y="198"/>
                  </a:cubicBezTo>
                  <a:cubicBezTo>
                    <a:pt x="858" y="202"/>
                    <a:pt x="858" y="206"/>
                    <a:pt x="858" y="210"/>
                  </a:cubicBezTo>
                  <a:cubicBezTo>
                    <a:pt x="868" y="211"/>
                    <a:pt x="877" y="209"/>
                    <a:pt x="884" y="207"/>
                  </a:cubicBezTo>
                  <a:cubicBezTo>
                    <a:pt x="885" y="206"/>
                    <a:pt x="889" y="207"/>
                    <a:pt x="890" y="207"/>
                  </a:cubicBezTo>
                  <a:cubicBezTo>
                    <a:pt x="890" y="206"/>
                    <a:pt x="890" y="204"/>
                    <a:pt x="890" y="204"/>
                  </a:cubicBezTo>
                  <a:cubicBezTo>
                    <a:pt x="895" y="202"/>
                    <a:pt x="905" y="204"/>
                    <a:pt x="905" y="195"/>
                  </a:cubicBezTo>
                  <a:cubicBezTo>
                    <a:pt x="913" y="198"/>
                    <a:pt x="924" y="199"/>
                    <a:pt x="928" y="207"/>
                  </a:cubicBezTo>
                  <a:cubicBezTo>
                    <a:pt x="932" y="205"/>
                    <a:pt x="935" y="202"/>
                    <a:pt x="937" y="198"/>
                  </a:cubicBezTo>
                  <a:cubicBezTo>
                    <a:pt x="937" y="195"/>
                    <a:pt x="924" y="192"/>
                    <a:pt x="934" y="189"/>
                  </a:cubicBezTo>
                  <a:cubicBezTo>
                    <a:pt x="929" y="182"/>
                    <a:pt x="915" y="184"/>
                    <a:pt x="919" y="169"/>
                  </a:cubicBezTo>
                  <a:cubicBezTo>
                    <a:pt x="924" y="171"/>
                    <a:pt x="926" y="175"/>
                    <a:pt x="934" y="177"/>
                  </a:cubicBezTo>
                  <a:cubicBezTo>
                    <a:pt x="937" y="178"/>
                    <a:pt x="943" y="185"/>
                    <a:pt x="952" y="183"/>
                  </a:cubicBezTo>
                  <a:cubicBezTo>
                    <a:pt x="953" y="183"/>
                    <a:pt x="955" y="180"/>
                    <a:pt x="955" y="180"/>
                  </a:cubicBezTo>
                  <a:cubicBezTo>
                    <a:pt x="957" y="180"/>
                    <a:pt x="960" y="185"/>
                    <a:pt x="960" y="180"/>
                  </a:cubicBezTo>
                  <a:cubicBezTo>
                    <a:pt x="964" y="180"/>
                    <a:pt x="965" y="185"/>
                    <a:pt x="966" y="186"/>
                  </a:cubicBezTo>
                  <a:cubicBezTo>
                    <a:pt x="971" y="188"/>
                    <a:pt x="976" y="184"/>
                    <a:pt x="975" y="192"/>
                  </a:cubicBezTo>
                  <a:cubicBezTo>
                    <a:pt x="984" y="189"/>
                    <a:pt x="988" y="194"/>
                    <a:pt x="998" y="189"/>
                  </a:cubicBezTo>
                  <a:cubicBezTo>
                    <a:pt x="995" y="199"/>
                    <a:pt x="1008" y="191"/>
                    <a:pt x="1004" y="201"/>
                  </a:cubicBezTo>
                  <a:cubicBezTo>
                    <a:pt x="1009" y="201"/>
                    <a:pt x="1012" y="203"/>
                    <a:pt x="1013" y="207"/>
                  </a:cubicBezTo>
                  <a:cubicBezTo>
                    <a:pt x="1022" y="205"/>
                    <a:pt x="1023" y="212"/>
                    <a:pt x="1034" y="210"/>
                  </a:cubicBezTo>
                  <a:cubicBezTo>
                    <a:pt x="1039" y="192"/>
                    <a:pt x="1017" y="201"/>
                    <a:pt x="1022" y="183"/>
                  </a:cubicBezTo>
                  <a:cubicBezTo>
                    <a:pt x="1021" y="179"/>
                    <a:pt x="1018" y="184"/>
                    <a:pt x="1013" y="183"/>
                  </a:cubicBezTo>
                  <a:cubicBezTo>
                    <a:pt x="1013" y="176"/>
                    <a:pt x="1018" y="175"/>
                    <a:pt x="1016" y="166"/>
                  </a:cubicBezTo>
                  <a:cubicBezTo>
                    <a:pt x="1017" y="162"/>
                    <a:pt x="1011" y="164"/>
                    <a:pt x="1010" y="163"/>
                  </a:cubicBezTo>
                  <a:cubicBezTo>
                    <a:pt x="1010" y="162"/>
                    <a:pt x="1016" y="156"/>
                    <a:pt x="1010" y="157"/>
                  </a:cubicBezTo>
                  <a:cubicBezTo>
                    <a:pt x="1010" y="151"/>
                    <a:pt x="1018" y="153"/>
                    <a:pt x="1016" y="145"/>
                  </a:cubicBezTo>
                  <a:cubicBezTo>
                    <a:pt x="1022" y="145"/>
                    <a:pt x="1020" y="137"/>
                    <a:pt x="1028" y="139"/>
                  </a:cubicBezTo>
                  <a:cubicBezTo>
                    <a:pt x="1027" y="133"/>
                    <a:pt x="1030" y="130"/>
                    <a:pt x="1036" y="130"/>
                  </a:cubicBezTo>
                  <a:cubicBezTo>
                    <a:pt x="1033" y="118"/>
                    <a:pt x="1046" y="121"/>
                    <a:pt x="1045" y="110"/>
                  </a:cubicBezTo>
                  <a:cubicBezTo>
                    <a:pt x="1059" y="107"/>
                    <a:pt x="1065" y="114"/>
                    <a:pt x="1075" y="116"/>
                  </a:cubicBezTo>
                  <a:cubicBezTo>
                    <a:pt x="1074" y="120"/>
                    <a:pt x="1074" y="124"/>
                    <a:pt x="1077" y="125"/>
                  </a:cubicBezTo>
                  <a:cubicBezTo>
                    <a:pt x="1077" y="128"/>
                    <a:pt x="1072" y="127"/>
                    <a:pt x="1069" y="128"/>
                  </a:cubicBezTo>
                  <a:cubicBezTo>
                    <a:pt x="1068" y="140"/>
                    <a:pt x="1074" y="144"/>
                    <a:pt x="1069" y="154"/>
                  </a:cubicBezTo>
                  <a:cubicBezTo>
                    <a:pt x="1071" y="155"/>
                    <a:pt x="1073" y="158"/>
                    <a:pt x="1075" y="160"/>
                  </a:cubicBezTo>
                  <a:cubicBezTo>
                    <a:pt x="1076" y="161"/>
                    <a:pt x="1077" y="163"/>
                    <a:pt x="1080" y="163"/>
                  </a:cubicBezTo>
                  <a:cubicBezTo>
                    <a:pt x="1075" y="169"/>
                    <a:pt x="1079" y="185"/>
                    <a:pt x="1075" y="192"/>
                  </a:cubicBezTo>
                  <a:cubicBezTo>
                    <a:pt x="1072" y="201"/>
                    <a:pt x="1082" y="198"/>
                    <a:pt x="1083" y="204"/>
                  </a:cubicBezTo>
                  <a:cubicBezTo>
                    <a:pt x="1081" y="227"/>
                    <a:pt x="1071" y="242"/>
                    <a:pt x="1051" y="248"/>
                  </a:cubicBezTo>
                  <a:cubicBezTo>
                    <a:pt x="1052" y="254"/>
                    <a:pt x="1064" y="248"/>
                    <a:pt x="1066" y="253"/>
                  </a:cubicBezTo>
                  <a:cubicBezTo>
                    <a:pt x="1073" y="253"/>
                    <a:pt x="1071" y="243"/>
                    <a:pt x="1080" y="245"/>
                  </a:cubicBezTo>
                  <a:cubicBezTo>
                    <a:pt x="1079" y="247"/>
                    <a:pt x="1077" y="249"/>
                    <a:pt x="1077" y="253"/>
                  </a:cubicBezTo>
                  <a:cubicBezTo>
                    <a:pt x="1081" y="253"/>
                    <a:pt x="1079" y="248"/>
                    <a:pt x="1083" y="248"/>
                  </a:cubicBezTo>
                  <a:cubicBezTo>
                    <a:pt x="1087" y="248"/>
                    <a:pt x="1085" y="243"/>
                    <a:pt x="1086" y="242"/>
                  </a:cubicBezTo>
                  <a:cubicBezTo>
                    <a:pt x="1087" y="241"/>
                    <a:pt x="1092" y="242"/>
                    <a:pt x="1092" y="242"/>
                  </a:cubicBezTo>
                  <a:cubicBezTo>
                    <a:pt x="1093" y="239"/>
                    <a:pt x="1091" y="235"/>
                    <a:pt x="1092" y="233"/>
                  </a:cubicBezTo>
                  <a:cubicBezTo>
                    <a:pt x="1095" y="233"/>
                    <a:pt x="1098" y="233"/>
                    <a:pt x="1101" y="233"/>
                  </a:cubicBezTo>
                  <a:cubicBezTo>
                    <a:pt x="1097" y="223"/>
                    <a:pt x="1110" y="215"/>
                    <a:pt x="1101" y="210"/>
                  </a:cubicBezTo>
                  <a:cubicBezTo>
                    <a:pt x="1102" y="206"/>
                    <a:pt x="1107" y="208"/>
                    <a:pt x="1107" y="204"/>
                  </a:cubicBezTo>
                  <a:cubicBezTo>
                    <a:pt x="1107" y="201"/>
                    <a:pt x="1103" y="201"/>
                    <a:pt x="1101" y="201"/>
                  </a:cubicBezTo>
                  <a:cubicBezTo>
                    <a:pt x="1100" y="194"/>
                    <a:pt x="1111" y="199"/>
                    <a:pt x="1116" y="198"/>
                  </a:cubicBezTo>
                  <a:cubicBezTo>
                    <a:pt x="1112" y="195"/>
                    <a:pt x="1115" y="187"/>
                    <a:pt x="1107" y="189"/>
                  </a:cubicBezTo>
                  <a:cubicBezTo>
                    <a:pt x="1100" y="193"/>
                    <a:pt x="1096" y="181"/>
                    <a:pt x="1095" y="189"/>
                  </a:cubicBezTo>
                  <a:cubicBezTo>
                    <a:pt x="1090" y="184"/>
                    <a:pt x="1091" y="178"/>
                    <a:pt x="1092" y="171"/>
                  </a:cubicBezTo>
                  <a:cubicBezTo>
                    <a:pt x="1092" y="171"/>
                    <a:pt x="1097" y="172"/>
                    <a:pt x="1098" y="171"/>
                  </a:cubicBezTo>
                  <a:cubicBezTo>
                    <a:pt x="1100" y="169"/>
                    <a:pt x="1096" y="160"/>
                    <a:pt x="1098" y="157"/>
                  </a:cubicBezTo>
                  <a:cubicBezTo>
                    <a:pt x="1098" y="153"/>
                    <a:pt x="1094" y="156"/>
                    <a:pt x="1095" y="157"/>
                  </a:cubicBezTo>
                  <a:cubicBezTo>
                    <a:pt x="1089" y="153"/>
                    <a:pt x="1093" y="146"/>
                    <a:pt x="1089" y="139"/>
                  </a:cubicBezTo>
                  <a:cubicBezTo>
                    <a:pt x="1101" y="143"/>
                    <a:pt x="1096" y="131"/>
                    <a:pt x="1104" y="130"/>
                  </a:cubicBezTo>
                  <a:cubicBezTo>
                    <a:pt x="1104" y="126"/>
                    <a:pt x="1104" y="121"/>
                    <a:pt x="1104" y="116"/>
                  </a:cubicBezTo>
                  <a:cubicBezTo>
                    <a:pt x="1114" y="113"/>
                    <a:pt x="1108" y="125"/>
                    <a:pt x="1110" y="130"/>
                  </a:cubicBezTo>
                  <a:cubicBezTo>
                    <a:pt x="1110" y="135"/>
                    <a:pt x="1116" y="128"/>
                    <a:pt x="1116" y="133"/>
                  </a:cubicBezTo>
                  <a:cubicBezTo>
                    <a:pt x="1116" y="135"/>
                    <a:pt x="1113" y="137"/>
                    <a:pt x="1113" y="136"/>
                  </a:cubicBezTo>
                  <a:cubicBezTo>
                    <a:pt x="1114" y="144"/>
                    <a:pt x="1122" y="146"/>
                    <a:pt x="1130" y="151"/>
                  </a:cubicBezTo>
                  <a:cubicBezTo>
                    <a:pt x="1136" y="152"/>
                    <a:pt x="1130" y="143"/>
                    <a:pt x="1127" y="142"/>
                  </a:cubicBezTo>
                  <a:cubicBezTo>
                    <a:pt x="1132" y="138"/>
                    <a:pt x="1140" y="137"/>
                    <a:pt x="1148" y="136"/>
                  </a:cubicBezTo>
                  <a:cubicBezTo>
                    <a:pt x="1147" y="133"/>
                    <a:pt x="1142" y="134"/>
                    <a:pt x="1139" y="133"/>
                  </a:cubicBezTo>
                  <a:cubicBezTo>
                    <a:pt x="1141" y="125"/>
                    <a:pt x="1135" y="126"/>
                    <a:pt x="1136" y="119"/>
                  </a:cubicBezTo>
                  <a:cubicBezTo>
                    <a:pt x="1138" y="125"/>
                    <a:pt x="1156" y="116"/>
                    <a:pt x="1154" y="128"/>
                  </a:cubicBezTo>
                  <a:cubicBezTo>
                    <a:pt x="1156" y="130"/>
                    <a:pt x="1160" y="125"/>
                    <a:pt x="1159" y="125"/>
                  </a:cubicBezTo>
                  <a:cubicBezTo>
                    <a:pt x="1163" y="126"/>
                    <a:pt x="1160" y="128"/>
                    <a:pt x="1162" y="130"/>
                  </a:cubicBezTo>
                  <a:cubicBezTo>
                    <a:pt x="1163" y="131"/>
                    <a:pt x="1167" y="130"/>
                    <a:pt x="1168" y="130"/>
                  </a:cubicBezTo>
                  <a:cubicBezTo>
                    <a:pt x="1173" y="136"/>
                    <a:pt x="1184" y="130"/>
                    <a:pt x="1177" y="139"/>
                  </a:cubicBezTo>
                  <a:cubicBezTo>
                    <a:pt x="1182" y="139"/>
                    <a:pt x="1187" y="139"/>
                    <a:pt x="1192" y="139"/>
                  </a:cubicBezTo>
                  <a:cubicBezTo>
                    <a:pt x="1192" y="136"/>
                    <a:pt x="1179" y="133"/>
                    <a:pt x="1189" y="130"/>
                  </a:cubicBezTo>
                  <a:cubicBezTo>
                    <a:pt x="1187" y="128"/>
                    <a:pt x="1183" y="126"/>
                    <a:pt x="1180" y="125"/>
                  </a:cubicBezTo>
                  <a:cubicBezTo>
                    <a:pt x="1178" y="110"/>
                    <a:pt x="1180" y="109"/>
                    <a:pt x="1180" y="92"/>
                  </a:cubicBezTo>
                  <a:cubicBezTo>
                    <a:pt x="1196" y="91"/>
                    <a:pt x="1217" y="95"/>
                    <a:pt x="1230" y="92"/>
                  </a:cubicBezTo>
                  <a:cubicBezTo>
                    <a:pt x="1235" y="91"/>
                    <a:pt x="1231" y="83"/>
                    <a:pt x="1238" y="90"/>
                  </a:cubicBezTo>
                  <a:cubicBezTo>
                    <a:pt x="1248" y="83"/>
                    <a:pt x="1240" y="78"/>
                    <a:pt x="1244" y="69"/>
                  </a:cubicBezTo>
                  <a:cubicBezTo>
                    <a:pt x="1251" y="70"/>
                    <a:pt x="1256" y="69"/>
                    <a:pt x="1259" y="66"/>
                  </a:cubicBezTo>
                  <a:cubicBezTo>
                    <a:pt x="1263" y="60"/>
                    <a:pt x="1271" y="57"/>
                    <a:pt x="1276" y="51"/>
                  </a:cubicBezTo>
                  <a:cubicBezTo>
                    <a:pt x="1306" y="47"/>
                    <a:pt x="1337" y="44"/>
                    <a:pt x="1361" y="34"/>
                  </a:cubicBezTo>
                  <a:cubicBezTo>
                    <a:pt x="1366" y="30"/>
                    <a:pt x="1367" y="40"/>
                    <a:pt x="1367" y="40"/>
                  </a:cubicBezTo>
                  <a:cubicBezTo>
                    <a:pt x="1369" y="40"/>
                    <a:pt x="1372" y="32"/>
                    <a:pt x="1370" y="31"/>
                  </a:cubicBezTo>
                  <a:cubicBezTo>
                    <a:pt x="1375" y="33"/>
                    <a:pt x="1370" y="36"/>
                    <a:pt x="1373" y="40"/>
                  </a:cubicBezTo>
                  <a:cubicBezTo>
                    <a:pt x="1374" y="41"/>
                    <a:pt x="1380" y="39"/>
                    <a:pt x="1379" y="43"/>
                  </a:cubicBezTo>
                  <a:cubicBezTo>
                    <a:pt x="1383" y="41"/>
                    <a:pt x="1377" y="38"/>
                    <a:pt x="1382" y="37"/>
                  </a:cubicBezTo>
                  <a:cubicBezTo>
                    <a:pt x="1387" y="36"/>
                    <a:pt x="1397" y="38"/>
                    <a:pt x="1396" y="28"/>
                  </a:cubicBezTo>
                  <a:cubicBezTo>
                    <a:pt x="1402" y="29"/>
                    <a:pt x="1406" y="27"/>
                    <a:pt x="1405" y="22"/>
                  </a:cubicBezTo>
                  <a:cubicBezTo>
                    <a:pt x="1409" y="23"/>
                    <a:pt x="1410" y="27"/>
                    <a:pt x="1414" y="28"/>
                  </a:cubicBezTo>
                  <a:cubicBezTo>
                    <a:pt x="1422" y="28"/>
                    <a:pt x="1420" y="18"/>
                    <a:pt x="1420" y="10"/>
                  </a:cubicBezTo>
                  <a:cubicBezTo>
                    <a:pt x="1434" y="5"/>
                    <a:pt x="1448" y="0"/>
                    <a:pt x="1470" y="2"/>
                  </a:cubicBezTo>
                  <a:cubicBezTo>
                    <a:pt x="1467" y="4"/>
                    <a:pt x="1467" y="8"/>
                    <a:pt x="1467" y="13"/>
                  </a:cubicBezTo>
                  <a:cubicBezTo>
                    <a:pt x="1472" y="20"/>
                    <a:pt x="1484" y="20"/>
                    <a:pt x="1490" y="13"/>
                  </a:cubicBezTo>
                  <a:cubicBezTo>
                    <a:pt x="1493" y="14"/>
                    <a:pt x="1492" y="16"/>
                    <a:pt x="1490" y="16"/>
                  </a:cubicBezTo>
                  <a:close/>
                  <a:moveTo>
                    <a:pt x="2193" y="373"/>
                  </a:moveTo>
                  <a:cubicBezTo>
                    <a:pt x="2193" y="370"/>
                    <a:pt x="2187" y="371"/>
                    <a:pt x="2187" y="368"/>
                  </a:cubicBezTo>
                  <a:cubicBezTo>
                    <a:pt x="2176" y="365"/>
                    <a:pt x="2176" y="373"/>
                    <a:pt x="2187" y="370"/>
                  </a:cubicBezTo>
                  <a:cubicBezTo>
                    <a:pt x="2187" y="373"/>
                    <a:pt x="2189" y="374"/>
                    <a:pt x="2193" y="373"/>
                  </a:cubicBezTo>
                  <a:close/>
                  <a:moveTo>
                    <a:pt x="633" y="593"/>
                  </a:moveTo>
                  <a:cubicBezTo>
                    <a:pt x="630" y="602"/>
                    <a:pt x="643" y="597"/>
                    <a:pt x="638" y="608"/>
                  </a:cubicBezTo>
                  <a:cubicBezTo>
                    <a:pt x="643" y="609"/>
                    <a:pt x="646" y="603"/>
                    <a:pt x="647" y="608"/>
                  </a:cubicBezTo>
                  <a:cubicBezTo>
                    <a:pt x="647" y="610"/>
                    <a:pt x="646" y="610"/>
                    <a:pt x="644" y="610"/>
                  </a:cubicBezTo>
                  <a:cubicBezTo>
                    <a:pt x="639" y="613"/>
                    <a:pt x="627" y="617"/>
                    <a:pt x="624" y="616"/>
                  </a:cubicBezTo>
                  <a:cubicBezTo>
                    <a:pt x="616" y="615"/>
                    <a:pt x="614" y="609"/>
                    <a:pt x="609" y="605"/>
                  </a:cubicBezTo>
                  <a:cubicBezTo>
                    <a:pt x="609" y="600"/>
                    <a:pt x="617" y="603"/>
                    <a:pt x="618" y="599"/>
                  </a:cubicBezTo>
                  <a:cubicBezTo>
                    <a:pt x="612" y="594"/>
                    <a:pt x="609" y="592"/>
                    <a:pt x="600" y="596"/>
                  </a:cubicBezTo>
                  <a:cubicBezTo>
                    <a:pt x="598" y="591"/>
                    <a:pt x="595" y="586"/>
                    <a:pt x="586" y="587"/>
                  </a:cubicBezTo>
                  <a:cubicBezTo>
                    <a:pt x="582" y="586"/>
                    <a:pt x="584" y="592"/>
                    <a:pt x="583" y="593"/>
                  </a:cubicBezTo>
                  <a:cubicBezTo>
                    <a:pt x="581" y="595"/>
                    <a:pt x="576" y="594"/>
                    <a:pt x="574" y="596"/>
                  </a:cubicBezTo>
                  <a:cubicBezTo>
                    <a:pt x="571" y="598"/>
                    <a:pt x="569" y="607"/>
                    <a:pt x="562" y="605"/>
                  </a:cubicBezTo>
                  <a:cubicBezTo>
                    <a:pt x="566" y="615"/>
                    <a:pt x="557" y="618"/>
                    <a:pt x="556" y="619"/>
                  </a:cubicBezTo>
                  <a:cubicBezTo>
                    <a:pt x="554" y="625"/>
                    <a:pt x="556" y="632"/>
                    <a:pt x="554" y="640"/>
                  </a:cubicBezTo>
                  <a:cubicBezTo>
                    <a:pt x="551" y="640"/>
                    <a:pt x="550" y="637"/>
                    <a:pt x="548" y="637"/>
                  </a:cubicBezTo>
                  <a:cubicBezTo>
                    <a:pt x="545" y="647"/>
                    <a:pt x="554" y="651"/>
                    <a:pt x="548" y="657"/>
                  </a:cubicBezTo>
                  <a:cubicBezTo>
                    <a:pt x="553" y="655"/>
                    <a:pt x="552" y="662"/>
                    <a:pt x="554" y="663"/>
                  </a:cubicBezTo>
                  <a:cubicBezTo>
                    <a:pt x="555" y="664"/>
                    <a:pt x="558" y="663"/>
                    <a:pt x="559" y="663"/>
                  </a:cubicBezTo>
                  <a:cubicBezTo>
                    <a:pt x="566" y="665"/>
                    <a:pt x="567" y="671"/>
                    <a:pt x="571" y="666"/>
                  </a:cubicBezTo>
                  <a:cubicBezTo>
                    <a:pt x="572" y="666"/>
                    <a:pt x="576" y="666"/>
                    <a:pt x="577" y="666"/>
                  </a:cubicBezTo>
                  <a:cubicBezTo>
                    <a:pt x="587" y="665"/>
                    <a:pt x="584" y="664"/>
                    <a:pt x="589" y="660"/>
                  </a:cubicBezTo>
                  <a:cubicBezTo>
                    <a:pt x="594" y="660"/>
                    <a:pt x="595" y="664"/>
                    <a:pt x="600" y="663"/>
                  </a:cubicBezTo>
                  <a:cubicBezTo>
                    <a:pt x="601" y="660"/>
                    <a:pt x="601" y="658"/>
                    <a:pt x="603" y="657"/>
                  </a:cubicBezTo>
                  <a:cubicBezTo>
                    <a:pt x="610" y="656"/>
                    <a:pt x="623" y="656"/>
                    <a:pt x="630" y="657"/>
                  </a:cubicBezTo>
                  <a:cubicBezTo>
                    <a:pt x="635" y="659"/>
                    <a:pt x="636" y="662"/>
                    <a:pt x="641" y="663"/>
                  </a:cubicBezTo>
                  <a:cubicBezTo>
                    <a:pt x="644" y="664"/>
                    <a:pt x="645" y="660"/>
                    <a:pt x="647" y="660"/>
                  </a:cubicBezTo>
                  <a:cubicBezTo>
                    <a:pt x="646" y="660"/>
                    <a:pt x="649" y="663"/>
                    <a:pt x="650" y="663"/>
                  </a:cubicBezTo>
                  <a:cubicBezTo>
                    <a:pt x="658" y="665"/>
                    <a:pt x="658" y="666"/>
                    <a:pt x="665" y="666"/>
                  </a:cubicBezTo>
                  <a:cubicBezTo>
                    <a:pt x="678" y="667"/>
                    <a:pt x="692" y="664"/>
                    <a:pt x="706" y="666"/>
                  </a:cubicBezTo>
                  <a:cubicBezTo>
                    <a:pt x="705" y="659"/>
                    <a:pt x="706" y="655"/>
                    <a:pt x="709" y="651"/>
                  </a:cubicBezTo>
                  <a:cubicBezTo>
                    <a:pt x="699" y="639"/>
                    <a:pt x="690" y="625"/>
                    <a:pt x="671" y="622"/>
                  </a:cubicBezTo>
                  <a:cubicBezTo>
                    <a:pt x="671" y="616"/>
                    <a:pt x="667" y="616"/>
                    <a:pt x="665" y="613"/>
                  </a:cubicBezTo>
                  <a:cubicBezTo>
                    <a:pt x="665" y="609"/>
                    <a:pt x="663" y="607"/>
                    <a:pt x="662" y="605"/>
                  </a:cubicBezTo>
                  <a:cubicBezTo>
                    <a:pt x="663" y="596"/>
                    <a:pt x="672" y="595"/>
                    <a:pt x="671" y="584"/>
                  </a:cubicBezTo>
                  <a:cubicBezTo>
                    <a:pt x="653" y="582"/>
                    <a:pt x="645" y="590"/>
                    <a:pt x="633" y="593"/>
                  </a:cubicBezTo>
                  <a:close/>
                  <a:moveTo>
                    <a:pt x="835" y="728"/>
                  </a:moveTo>
                  <a:cubicBezTo>
                    <a:pt x="831" y="727"/>
                    <a:pt x="827" y="729"/>
                    <a:pt x="832" y="731"/>
                  </a:cubicBezTo>
                  <a:cubicBezTo>
                    <a:pt x="836" y="726"/>
                    <a:pt x="847" y="727"/>
                    <a:pt x="852" y="725"/>
                  </a:cubicBezTo>
                  <a:cubicBezTo>
                    <a:pt x="853" y="724"/>
                    <a:pt x="852" y="719"/>
                    <a:pt x="852" y="719"/>
                  </a:cubicBezTo>
                  <a:cubicBezTo>
                    <a:pt x="853" y="717"/>
                    <a:pt x="857" y="722"/>
                    <a:pt x="858" y="722"/>
                  </a:cubicBezTo>
                  <a:cubicBezTo>
                    <a:pt x="858" y="715"/>
                    <a:pt x="858" y="708"/>
                    <a:pt x="858" y="701"/>
                  </a:cubicBezTo>
                  <a:cubicBezTo>
                    <a:pt x="855" y="697"/>
                    <a:pt x="851" y="696"/>
                    <a:pt x="849" y="692"/>
                  </a:cubicBezTo>
                  <a:cubicBezTo>
                    <a:pt x="848" y="691"/>
                    <a:pt x="850" y="688"/>
                    <a:pt x="849" y="687"/>
                  </a:cubicBezTo>
                  <a:cubicBezTo>
                    <a:pt x="848" y="682"/>
                    <a:pt x="839" y="679"/>
                    <a:pt x="846" y="678"/>
                  </a:cubicBezTo>
                  <a:cubicBezTo>
                    <a:pt x="852" y="678"/>
                    <a:pt x="858" y="678"/>
                    <a:pt x="864" y="678"/>
                  </a:cubicBezTo>
                  <a:cubicBezTo>
                    <a:pt x="866" y="667"/>
                    <a:pt x="858" y="667"/>
                    <a:pt x="858" y="663"/>
                  </a:cubicBezTo>
                  <a:cubicBezTo>
                    <a:pt x="858" y="657"/>
                    <a:pt x="851" y="658"/>
                    <a:pt x="849" y="654"/>
                  </a:cubicBezTo>
                  <a:cubicBezTo>
                    <a:pt x="849" y="655"/>
                    <a:pt x="854" y="651"/>
                    <a:pt x="852" y="649"/>
                  </a:cubicBezTo>
                  <a:cubicBezTo>
                    <a:pt x="843" y="651"/>
                    <a:pt x="841" y="646"/>
                    <a:pt x="835" y="646"/>
                  </a:cubicBezTo>
                  <a:cubicBezTo>
                    <a:pt x="837" y="629"/>
                    <a:pt x="816" y="635"/>
                    <a:pt x="817" y="619"/>
                  </a:cubicBezTo>
                  <a:cubicBezTo>
                    <a:pt x="824" y="613"/>
                    <a:pt x="830" y="605"/>
                    <a:pt x="846" y="608"/>
                  </a:cubicBezTo>
                  <a:cubicBezTo>
                    <a:pt x="847" y="605"/>
                    <a:pt x="846" y="602"/>
                    <a:pt x="849" y="602"/>
                  </a:cubicBezTo>
                  <a:cubicBezTo>
                    <a:pt x="850" y="593"/>
                    <a:pt x="840" y="595"/>
                    <a:pt x="840" y="587"/>
                  </a:cubicBezTo>
                  <a:cubicBezTo>
                    <a:pt x="826" y="585"/>
                    <a:pt x="820" y="591"/>
                    <a:pt x="811" y="587"/>
                  </a:cubicBezTo>
                  <a:cubicBezTo>
                    <a:pt x="810" y="591"/>
                    <a:pt x="811" y="594"/>
                    <a:pt x="808" y="590"/>
                  </a:cubicBezTo>
                  <a:cubicBezTo>
                    <a:pt x="807" y="588"/>
                    <a:pt x="805" y="593"/>
                    <a:pt x="805" y="593"/>
                  </a:cubicBezTo>
                  <a:cubicBezTo>
                    <a:pt x="799" y="596"/>
                    <a:pt x="788" y="601"/>
                    <a:pt x="785" y="602"/>
                  </a:cubicBezTo>
                  <a:cubicBezTo>
                    <a:pt x="776" y="604"/>
                    <a:pt x="780" y="606"/>
                    <a:pt x="776" y="610"/>
                  </a:cubicBezTo>
                  <a:cubicBezTo>
                    <a:pt x="775" y="611"/>
                    <a:pt x="771" y="610"/>
                    <a:pt x="770" y="610"/>
                  </a:cubicBezTo>
                  <a:cubicBezTo>
                    <a:pt x="769" y="612"/>
                    <a:pt x="771" y="618"/>
                    <a:pt x="770" y="619"/>
                  </a:cubicBezTo>
                  <a:cubicBezTo>
                    <a:pt x="771" y="625"/>
                    <a:pt x="778" y="615"/>
                    <a:pt x="779" y="625"/>
                  </a:cubicBezTo>
                  <a:cubicBezTo>
                    <a:pt x="779" y="628"/>
                    <a:pt x="781" y="629"/>
                    <a:pt x="782" y="631"/>
                  </a:cubicBezTo>
                  <a:cubicBezTo>
                    <a:pt x="780" y="640"/>
                    <a:pt x="784" y="646"/>
                    <a:pt x="785" y="649"/>
                  </a:cubicBezTo>
                  <a:cubicBezTo>
                    <a:pt x="786" y="652"/>
                    <a:pt x="785" y="652"/>
                    <a:pt x="788" y="654"/>
                  </a:cubicBezTo>
                  <a:cubicBezTo>
                    <a:pt x="788" y="655"/>
                    <a:pt x="791" y="663"/>
                    <a:pt x="791" y="663"/>
                  </a:cubicBezTo>
                  <a:cubicBezTo>
                    <a:pt x="793" y="671"/>
                    <a:pt x="794" y="669"/>
                    <a:pt x="796" y="675"/>
                  </a:cubicBezTo>
                  <a:cubicBezTo>
                    <a:pt x="798" y="677"/>
                    <a:pt x="795" y="681"/>
                    <a:pt x="796" y="684"/>
                  </a:cubicBezTo>
                  <a:cubicBezTo>
                    <a:pt x="797" y="686"/>
                    <a:pt x="805" y="687"/>
                    <a:pt x="802" y="692"/>
                  </a:cubicBezTo>
                  <a:cubicBezTo>
                    <a:pt x="792" y="690"/>
                    <a:pt x="799" y="705"/>
                    <a:pt x="794" y="707"/>
                  </a:cubicBezTo>
                  <a:cubicBezTo>
                    <a:pt x="806" y="709"/>
                    <a:pt x="806" y="727"/>
                    <a:pt x="820" y="719"/>
                  </a:cubicBezTo>
                  <a:cubicBezTo>
                    <a:pt x="809" y="730"/>
                    <a:pt x="834" y="720"/>
                    <a:pt x="835" y="728"/>
                  </a:cubicBezTo>
                  <a:close/>
                  <a:moveTo>
                    <a:pt x="922" y="593"/>
                  </a:moveTo>
                  <a:cubicBezTo>
                    <a:pt x="920" y="595"/>
                    <a:pt x="921" y="599"/>
                    <a:pt x="919" y="602"/>
                  </a:cubicBezTo>
                  <a:cubicBezTo>
                    <a:pt x="917" y="604"/>
                    <a:pt x="912" y="604"/>
                    <a:pt x="911" y="608"/>
                  </a:cubicBezTo>
                  <a:cubicBezTo>
                    <a:pt x="912" y="610"/>
                    <a:pt x="920" y="615"/>
                    <a:pt x="919" y="619"/>
                  </a:cubicBezTo>
                  <a:cubicBezTo>
                    <a:pt x="919" y="619"/>
                    <a:pt x="915" y="620"/>
                    <a:pt x="916" y="622"/>
                  </a:cubicBezTo>
                  <a:cubicBezTo>
                    <a:pt x="919" y="625"/>
                    <a:pt x="925" y="624"/>
                    <a:pt x="928" y="628"/>
                  </a:cubicBezTo>
                  <a:cubicBezTo>
                    <a:pt x="929" y="625"/>
                    <a:pt x="931" y="624"/>
                    <a:pt x="934" y="622"/>
                  </a:cubicBezTo>
                  <a:cubicBezTo>
                    <a:pt x="937" y="613"/>
                    <a:pt x="929" y="613"/>
                    <a:pt x="928" y="608"/>
                  </a:cubicBezTo>
                  <a:cubicBezTo>
                    <a:pt x="932" y="605"/>
                    <a:pt x="937" y="603"/>
                    <a:pt x="937" y="596"/>
                  </a:cubicBezTo>
                  <a:cubicBezTo>
                    <a:pt x="931" y="596"/>
                    <a:pt x="931" y="594"/>
                    <a:pt x="934" y="590"/>
                  </a:cubicBezTo>
                  <a:cubicBezTo>
                    <a:pt x="930" y="591"/>
                    <a:pt x="926" y="591"/>
                    <a:pt x="922" y="593"/>
                  </a:cubicBezTo>
                  <a:close/>
                  <a:moveTo>
                    <a:pt x="539" y="672"/>
                  </a:moveTo>
                  <a:cubicBezTo>
                    <a:pt x="538" y="684"/>
                    <a:pt x="559" y="677"/>
                    <a:pt x="559" y="672"/>
                  </a:cubicBezTo>
                  <a:cubicBezTo>
                    <a:pt x="551" y="669"/>
                    <a:pt x="547" y="669"/>
                    <a:pt x="539" y="672"/>
                  </a:cubicBezTo>
                  <a:close/>
                  <a:moveTo>
                    <a:pt x="606" y="1216"/>
                  </a:moveTo>
                  <a:cubicBezTo>
                    <a:pt x="610" y="1205"/>
                    <a:pt x="626" y="1205"/>
                    <a:pt x="624" y="1187"/>
                  </a:cubicBezTo>
                  <a:cubicBezTo>
                    <a:pt x="616" y="1194"/>
                    <a:pt x="601" y="1181"/>
                    <a:pt x="592" y="1190"/>
                  </a:cubicBezTo>
                  <a:cubicBezTo>
                    <a:pt x="604" y="1191"/>
                    <a:pt x="590" y="1193"/>
                    <a:pt x="589" y="1196"/>
                  </a:cubicBezTo>
                  <a:cubicBezTo>
                    <a:pt x="589" y="1194"/>
                    <a:pt x="592" y="1203"/>
                    <a:pt x="592" y="1205"/>
                  </a:cubicBezTo>
                  <a:cubicBezTo>
                    <a:pt x="592" y="1208"/>
                    <a:pt x="592" y="1213"/>
                    <a:pt x="589" y="1213"/>
                  </a:cubicBezTo>
                  <a:cubicBezTo>
                    <a:pt x="589" y="1212"/>
                    <a:pt x="586" y="1210"/>
                    <a:pt x="586" y="1213"/>
                  </a:cubicBezTo>
                  <a:cubicBezTo>
                    <a:pt x="589" y="1217"/>
                    <a:pt x="598" y="1216"/>
                    <a:pt x="606" y="12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" name="Freeform 153"/>
            <p:cNvSpPr>
              <a:spLocks noChangeArrowheads="1"/>
            </p:cNvSpPr>
            <p:nvPr/>
          </p:nvSpPr>
          <p:spPr bwMode="auto">
            <a:xfrm>
              <a:off x="3795503" y="2590247"/>
              <a:ext cx="60727" cy="33579"/>
            </a:xfrm>
            <a:custGeom>
              <a:avLst/>
              <a:gdLst>
                <a:gd name="T0" fmla="*/ 26 w 36"/>
                <a:gd name="T1" fmla="*/ 0 h 20"/>
                <a:gd name="T2" fmla="*/ 32 w 36"/>
                <a:gd name="T3" fmla="*/ 18 h 20"/>
                <a:gd name="T4" fmla="*/ 0 w 36"/>
                <a:gd name="T5" fmla="*/ 9 h 20"/>
                <a:gd name="T6" fmla="*/ 26 w 36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26" y="0"/>
                  </a:moveTo>
                  <a:cubicBezTo>
                    <a:pt x="26" y="9"/>
                    <a:pt x="36" y="6"/>
                    <a:pt x="32" y="18"/>
                  </a:cubicBezTo>
                  <a:cubicBezTo>
                    <a:pt x="16" y="20"/>
                    <a:pt x="7" y="16"/>
                    <a:pt x="0" y="9"/>
                  </a:cubicBezTo>
                  <a:cubicBezTo>
                    <a:pt x="5" y="3"/>
                    <a:pt x="16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Freeform 154"/>
            <p:cNvSpPr>
              <a:spLocks noEditPoints="1" noChangeArrowheads="1"/>
            </p:cNvSpPr>
            <p:nvPr/>
          </p:nvSpPr>
          <p:spPr bwMode="auto">
            <a:xfrm>
              <a:off x="3920530" y="2650974"/>
              <a:ext cx="594414" cy="415804"/>
            </a:xfrm>
            <a:custGeom>
              <a:avLst/>
              <a:gdLst>
                <a:gd name="T0" fmla="*/ 34 w 352"/>
                <a:gd name="T1" fmla="*/ 14 h 246"/>
                <a:gd name="T2" fmla="*/ 46 w 352"/>
                <a:gd name="T3" fmla="*/ 11 h 246"/>
                <a:gd name="T4" fmla="*/ 46 w 352"/>
                <a:gd name="T5" fmla="*/ 17 h 246"/>
                <a:gd name="T6" fmla="*/ 46 w 352"/>
                <a:gd name="T7" fmla="*/ 29 h 246"/>
                <a:gd name="T8" fmla="*/ 55 w 352"/>
                <a:gd name="T9" fmla="*/ 52 h 246"/>
                <a:gd name="T10" fmla="*/ 75 w 352"/>
                <a:gd name="T11" fmla="*/ 14 h 246"/>
                <a:gd name="T12" fmla="*/ 101 w 352"/>
                <a:gd name="T13" fmla="*/ 11 h 246"/>
                <a:gd name="T14" fmla="*/ 119 w 352"/>
                <a:gd name="T15" fmla="*/ 41 h 246"/>
                <a:gd name="T16" fmla="*/ 139 w 352"/>
                <a:gd name="T17" fmla="*/ 35 h 246"/>
                <a:gd name="T18" fmla="*/ 169 w 352"/>
                <a:gd name="T19" fmla="*/ 32 h 246"/>
                <a:gd name="T20" fmla="*/ 180 w 352"/>
                <a:gd name="T21" fmla="*/ 43 h 246"/>
                <a:gd name="T22" fmla="*/ 192 w 352"/>
                <a:gd name="T23" fmla="*/ 49 h 246"/>
                <a:gd name="T24" fmla="*/ 198 w 352"/>
                <a:gd name="T25" fmla="*/ 52 h 246"/>
                <a:gd name="T26" fmla="*/ 224 w 352"/>
                <a:gd name="T27" fmla="*/ 58 h 246"/>
                <a:gd name="T28" fmla="*/ 248 w 352"/>
                <a:gd name="T29" fmla="*/ 70 h 246"/>
                <a:gd name="T30" fmla="*/ 257 w 352"/>
                <a:gd name="T31" fmla="*/ 79 h 246"/>
                <a:gd name="T32" fmla="*/ 274 w 352"/>
                <a:gd name="T33" fmla="*/ 93 h 246"/>
                <a:gd name="T34" fmla="*/ 262 w 352"/>
                <a:gd name="T35" fmla="*/ 117 h 246"/>
                <a:gd name="T36" fmla="*/ 289 w 352"/>
                <a:gd name="T37" fmla="*/ 120 h 246"/>
                <a:gd name="T38" fmla="*/ 295 w 352"/>
                <a:gd name="T39" fmla="*/ 134 h 246"/>
                <a:gd name="T40" fmla="*/ 318 w 352"/>
                <a:gd name="T41" fmla="*/ 137 h 246"/>
                <a:gd name="T42" fmla="*/ 333 w 352"/>
                <a:gd name="T43" fmla="*/ 152 h 246"/>
                <a:gd name="T44" fmla="*/ 339 w 352"/>
                <a:gd name="T45" fmla="*/ 163 h 246"/>
                <a:gd name="T46" fmla="*/ 324 w 352"/>
                <a:gd name="T47" fmla="*/ 184 h 246"/>
                <a:gd name="T48" fmla="*/ 303 w 352"/>
                <a:gd name="T49" fmla="*/ 181 h 246"/>
                <a:gd name="T50" fmla="*/ 286 w 352"/>
                <a:gd name="T51" fmla="*/ 163 h 246"/>
                <a:gd name="T52" fmla="*/ 271 w 352"/>
                <a:gd name="T53" fmla="*/ 178 h 246"/>
                <a:gd name="T54" fmla="*/ 292 w 352"/>
                <a:gd name="T55" fmla="*/ 190 h 246"/>
                <a:gd name="T56" fmla="*/ 303 w 352"/>
                <a:gd name="T57" fmla="*/ 210 h 246"/>
                <a:gd name="T58" fmla="*/ 295 w 352"/>
                <a:gd name="T59" fmla="*/ 231 h 246"/>
                <a:gd name="T60" fmla="*/ 257 w 352"/>
                <a:gd name="T61" fmla="*/ 216 h 246"/>
                <a:gd name="T62" fmla="*/ 268 w 352"/>
                <a:gd name="T63" fmla="*/ 231 h 246"/>
                <a:gd name="T64" fmla="*/ 283 w 352"/>
                <a:gd name="T65" fmla="*/ 240 h 246"/>
                <a:gd name="T66" fmla="*/ 268 w 352"/>
                <a:gd name="T67" fmla="*/ 240 h 246"/>
                <a:gd name="T68" fmla="*/ 236 w 352"/>
                <a:gd name="T69" fmla="*/ 228 h 246"/>
                <a:gd name="T70" fmla="*/ 219 w 352"/>
                <a:gd name="T71" fmla="*/ 219 h 246"/>
                <a:gd name="T72" fmla="*/ 210 w 352"/>
                <a:gd name="T73" fmla="*/ 204 h 246"/>
                <a:gd name="T74" fmla="*/ 192 w 352"/>
                <a:gd name="T75" fmla="*/ 172 h 246"/>
                <a:gd name="T76" fmla="*/ 195 w 352"/>
                <a:gd name="T77" fmla="*/ 163 h 246"/>
                <a:gd name="T78" fmla="*/ 201 w 352"/>
                <a:gd name="T79" fmla="*/ 152 h 246"/>
                <a:gd name="T80" fmla="*/ 210 w 352"/>
                <a:gd name="T81" fmla="*/ 137 h 246"/>
                <a:gd name="T82" fmla="*/ 201 w 352"/>
                <a:gd name="T83" fmla="*/ 120 h 246"/>
                <a:gd name="T84" fmla="*/ 189 w 352"/>
                <a:gd name="T85" fmla="*/ 111 h 246"/>
                <a:gd name="T86" fmla="*/ 180 w 352"/>
                <a:gd name="T87" fmla="*/ 111 h 246"/>
                <a:gd name="T88" fmla="*/ 169 w 352"/>
                <a:gd name="T89" fmla="*/ 108 h 246"/>
                <a:gd name="T90" fmla="*/ 145 w 352"/>
                <a:gd name="T91" fmla="*/ 82 h 246"/>
                <a:gd name="T92" fmla="*/ 122 w 352"/>
                <a:gd name="T93" fmla="*/ 87 h 246"/>
                <a:gd name="T94" fmla="*/ 101 w 352"/>
                <a:gd name="T95" fmla="*/ 87 h 246"/>
                <a:gd name="T96" fmla="*/ 78 w 352"/>
                <a:gd name="T97" fmla="*/ 87 h 246"/>
                <a:gd name="T98" fmla="*/ 34 w 352"/>
                <a:gd name="T99" fmla="*/ 79 h 246"/>
                <a:gd name="T100" fmla="*/ 14 w 352"/>
                <a:gd name="T101" fmla="*/ 67 h 246"/>
                <a:gd name="T102" fmla="*/ 8 w 352"/>
                <a:gd name="T103" fmla="*/ 52 h 246"/>
                <a:gd name="T104" fmla="*/ 11 w 352"/>
                <a:gd name="T105" fmla="*/ 41 h 246"/>
                <a:gd name="T106" fmla="*/ 227 w 352"/>
                <a:gd name="T107" fmla="*/ 169 h 246"/>
                <a:gd name="T108" fmla="*/ 242 w 352"/>
                <a:gd name="T109" fmla="*/ 158 h 246"/>
                <a:gd name="T110" fmla="*/ 227 w 352"/>
                <a:gd name="T111" fmla="*/ 16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2" h="246">
                  <a:moveTo>
                    <a:pt x="14" y="17"/>
                  </a:moveTo>
                  <a:cubicBezTo>
                    <a:pt x="19" y="26"/>
                    <a:pt x="30" y="7"/>
                    <a:pt x="34" y="14"/>
                  </a:cubicBezTo>
                  <a:cubicBezTo>
                    <a:pt x="38" y="15"/>
                    <a:pt x="36" y="9"/>
                    <a:pt x="37" y="8"/>
                  </a:cubicBezTo>
                  <a:cubicBezTo>
                    <a:pt x="41" y="6"/>
                    <a:pt x="43" y="12"/>
                    <a:pt x="46" y="11"/>
                  </a:cubicBezTo>
                  <a:cubicBezTo>
                    <a:pt x="50" y="11"/>
                    <a:pt x="50" y="0"/>
                    <a:pt x="57" y="8"/>
                  </a:cubicBezTo>
                  <a:cubicBezTo>
                    <a:pt x="57" y="21"/>
                    <a:pt x="51" y="12"/>
                    <a:pt x="46" y="17"/>
                  </a:cubicBezTo>
                  <a:cubicBezTo>
                    <a:pt x="44" y="20"/>
                    <a:pt x="52" y="20"/>
                    <a:pt x="52" y="20"/>
                  </a:cubicBezTo>
                  <a:cubicBezTo>
                    <a:pt x="51" y="24"/>
                    <a:pt x="47" y="25"/>
                    <a:pt x="46" y="29"/>
                  </a:cubicBezTo>
                  <a:cubicBezTo>
                    <a:pt x="45" y="33"/>
                    <a:pt x="48" y="34"/>
                    <a:pt x="49" y="38"/>
                  </a:cubicBezTo>
                  <a:cubicBezTo>
                    <a:pt x="50" y="43"/>
                    <a:pt x="47" y="52"/>
                    <a:pt x="55" y="52"/>
                  </a:cubicBezTo>
                  <a:cubicBezTo>
                    <a:pt x="61" y="50"/>
                    <a:pt x="56" y="36"/>
                    <a:pt x="57" y="29"/>
                  </a:cubicBezTo>
                  <a:cubicBezTo>
                    <a:pt x="72" y="32"/>
                    <a:pt x="71" y="20"/>
                    <a:pt x="75" y="14"/>
                  </a:cubicBezTo>
                  <a:cubicBezTo>
                    <a:pt x="79" y="21"/>
                    <a:pt x="86" y="8"/>
                    <a:pt x="90" y="17"/>
                  </a:cubicBezTo>
                  <a:cubicBezTo>
                    <a:pt x="96" y="17"/>
                    <a:pt x="93" y="9"/>
                    <a:pt x="101" y="11"/>
                  </a:cubicBezTo>
                  <a:cubicBezTo>
                    <a:pt x="100" y="22"/>
                    <a:pt x="109" y="24"/>
                    <a:pt x="116" y="26"/>
                  </a:cubicBezTo>
                  <a:cubicBezTo>
                    <a:pt x="113" y="35"/>
                    <a:pt x="115" y="34"/>
                    <a:pt x="119" y="41"/>
                  </a:cubicBezTo>
                  <a:cubicBezTo>
                    <a:pt x="123" y="37"/>
                    <a:pt x="126" y="37"/>
                    <a:pt x="131" y="41"/>
                  </a:cubicBezTo>
                  <a:cubicBezTo>
                    <a:pt x="137" y="43"/>
                    <a:pt x="137" y="36"/>
                    <a:pt x="139" y="35"/>
                  </a:cubicBezTo>
                  <a:cubicBezTo>
                    <a:pt x="143" y="33"/>
                    <a:pt x="148" y="37"/>
                    <a:pt x="148" y="32"/>
                  </a:cubicBezTo>
                  <a:cubicBezTo>
                    <a:pt x="157" y="35"/>
                    <a:pt x="160" y="35"/>
                    <a:pt x="169" y="32"/>
                  </a:cubicBezTo>
                  <a:cubicBezTo>
                    <a:pt x="168" y="38"/>
                    <a:pt x="176" y="36"/>
                    <a:pt x="175" y="35"/>
                  </a:cubicBezTo>
                  <a:cubicBezTo>
                    <a:pt x="178" y="37"/>
                    <a:pt x="178" y="41"/>
                    <a:pt x="180" y="43"/>
                  </a:cubicBezTo>
                  <a:cubicBezTo>
                    <a:pt x="182" y="45"/>
                    <a:pt x="187" y="45"/>
                    <a:pt x="189" y="46"/>
                  </a:cubicBezTo>
                  <a:cubicBezTo>
                    <a:pt x="191" y="47"/>
                    <a:pt x="189" y="49"/>
                    <a:pt x="192" y="49"/>
                  </a:cubicBezTo>
                  <a:cubicBezTo>
                    <a:pt x="198" y="50"/>
                    <a:pt x="190" y="54"/>
                    <a:pt x="195" y="58"/>
                  </a:cubicBezTo>
                  <a:cubicBezTo>
                    <a:pt x="197" y="59"/>
                    <a:pt x="198" y="53"/>
                    <a:pt x="198" y="52"/>
                  </a:cubicBezTo>
                  <a:cubicBezTo>
                    <a:pt x="202" y="56"/>
                    <a:pt x="203" y="60"/>
                    <a:pt x="210" y="61"/>
                  </a:cubicBezTo>
                  <a:cubicBezTo>
                    <a:pt x="216" y="62"/>
                    <a:pt x="218" y="59"/>
                    <a:pt x="224" y="58"/>
                  </a:cubicBezTo>
                  <a:cubicBezTo>
                    <a:pt x="223" y="70"/>
                    <a:pt x="241" y="63"/>
                    <a:pt x="242" y="73"/>
                  </a:cubicBezTo>
                  <a:cubicBezTo>
                    <a:pt x="245" y="73"/>
                    <a:pt x="247" y="72"/>
                    <a:pt x="248" y="70"/>
                  </a:cubicBezTo>
                  <a:cubicBezTo>
                    <a:pt x="252" y="72"/>
                    <a:pt x="253" y="76"/>
                    <a:pt x="254" y="82"/>
                  </a:cubicBezTo>
                  <a:cubicBezTo>
                    <a:pt x="256" y="82"/>
                    <a:pt x="256" y="80"/>
                    <a:pt x="257" y="79"/>
                  </a:cubicBezTo>
                  <a:cubicBezTo>
                    <a:pt x="261" y="83"/>
                    <a:pt x="264" y="89"/>
                    <a:pt x="274" y="87"/>
                  </a:cubicBezTo>
                  <a:cubicBezTo>
                    <a:pt x="272" y="90"/>
                    <a:pt x="271" y="93"/>
                    <a:pt x="274" y="93"/>
                  </a:cubicBezTo>
                  <a:cubicBezTo>
                    <a:pt x="277" y="99"/>
                    <a:pt x="265" y="103"/>
                    <a:pt x="274" y="105"/>
                  </a:cubicBezTo>
                  <a:cubicBezTo>
                    <a:pt x="271" y="109"/>
                    <a:pt x="262" y="109"/>
                    <a:pt x="262" y="117"/>
                  </a:cubicBezTo>
                  <a:cubicBezTo>
                    <a:pt x="269" y="128"/>
                    <a:pt x="282" y="114"/>
                    <a:pt x="286" y="125"/>
                  </a:cubicBezTo>
                  <a:cubicBezTo>
                    <a:pt x="289" y="125"/>
                    <a:pt x="288" y="122"/>
                    <a:pt x="289" y="120"/>
                  </a:cubicBezTo>
                  <a:cubicBezTo>
                    <a:pt x="293" y="120"/>
                    <a:pt x="290" y="125"/>
                    <a:pt x="292" y="128"/>
                  </a:cubicBezTo>
                  <a:cubicBezTo>
                    <a:pt x="292" y="129"/>
                    <a:pt x="295" y="134"/>
                    <a:pt x="295" y="134"/>
                  </a:cubicBezTo>
                  <a:cubicBezTo>
                    <a:pt x="298" y="135"/>
                    <a:pt x="302" y="127"/>
                    <a:pt x="300" y="140"/>
                  </a:cubicBezTo>
                  <a:cubicBezTo>
                    <a:pt x="307" y="140"/>
                    <a:pt x="309" y="135"/>
                    <a:pt x="318" y="137"/>
                  </a:cubicBezTo>
                  <a:cubicBezTo>
                    <a:pt x="320" y="140"/>
                    <a:pt x="321" y="142"/>
                    <a:pt x="321" y="146"/>
                  </a:cubicBezTo>
                  <a:cubicBezTo>
                    <a:pt x="326" y="147"/>
                    <a:pt x="336" y="143"/>
                    <a:pt x="333" y="152"/>
                  </a:cubicBezTo>
                  <a:cubicBezTo>
                    <a:pt x="344" y="147"/>
                    <a:pt x="337" y="154"/>
                    <a:pt x="347" y="155"/>
                  </a:cubicBezTo>
                  <a:cubicBezTo>
                    <a:pt x="352" y="161"/>
                    <a:pt x="338" y="164"/>
                    <a:pt x="339" y="163"/>
                  </a:cubicBezTo>
                  <a:cubicBezTo>
                    <a:pt x="337" y="165"/>
                    <a:pt x="341" y="167"/>
                    <a:pt x="341" y="166"/>
                  </a:cubicBezTo>
                  <a:cubicBezTo>
                    <a:pt x="334" y="174"/>
                    <a:pt x="328" y="173"/>
                    <a:pt x="324" y="184"/>
                  </a:cubicBezTo>
                  <a:cubicBezTo>
                    <a:pt x="320" y="183"/>
                    <a:pt x="319" y="185"/>
                    <a:pt x="318" y="187"/>
                  </a:cubicBezTo>
                  <a:cubicBezTo>
                    <a:pt x="315" y="185"/>
                    <a:pt x="303" y="186"/>
                    <a:pt x="303" y="181"/>
                  </a:cubicBezTo>
                  <a:cubicBezTo>
                    <a:pt x="303" y="175"/>
                    <a:pt x="289" y="181"/>
                    <a:pt x="292" y="169"/>
                  </a:cubicBezTo>
                  <a:cubicBezTo>
                    <a:pt x="287" y="170"/>
                    <a:pt x="286" y="167"/>
                    <a:pt x="286" y="163"/>
                  </a:cubicBezTo>
                  <a:cubicBezTo>
                    <a:pt x="282" y="163"/>
                    <a:pt x="278" y="163"/>
                    <a:pt x="274" y="163"/>
                  </a:cubicBezTo>
                  <a:cubicBezTo>
                    <a:pt x="268" y="163"/>
                    <a:pt x="273" y="174"/>
                    <a:pt x="271" y="178"/>
                  </a:cubicBezTo>
                  <a:cubicBezTo>
                    <a:pt x="272" y="184"/>
                    <a:pt x="279" y="184"/>
                    <a:pt x="280" y="190"/>
                  </a:cubicBezTo>
                  <a:cubicBezTo>
                    <a:pt x="287" y="186"/>
                    <a:pt x="291" y="197"/>
                    <a:pt x="292" y="190"/>
                  </a:cubicBezTo>
                  <a:cubicBezTo>
                    <a:pt x="296" y="193"/>
                    <a:pt x="297" y="200"/>
                    <a:pt x="298" y="207"/>
                  </a:cubicBezTo>
                  <a:cubicBezTo>
                    <a:pt x="296" y="211"/>
                    <a:pt x="303" y="209"/>
                    <a:pt x="303" y="210"/>
                  </a:cubicBezTo>
                  <a:cubicBezTo>
                    <a:pt x="307" y="218"/>
                    <a:pt x="301" y="231"/>
                    <a:pt x="300" y="237"/>
                  </a:cubicBezTo>
                  <a:cubicBezTo>
                    <a:pt x="294" y="239"/>
                    <a:pt x="297" y="232"/>
                    <a:pt x="295" y="231"/>
                  </a:cubicBezTo>
                  <a:cubicBezTo>
                    <a:pt x="290" y="228"/>
                    <a:pt x="281" y="230"/>
                    <a:pt x="280" y="222"/>
                  </a:cubicBezTo>
                  <a:cubicBezTo>
                    <a:pt x="268" y="224"/>
                    <a:pt x="270" y="213"/>
                    <a:pt x="257" y="216"/>
                  </a:cubicBezTo>
                  <a:cubicBezTo>
                    <a:pt x="257" y="222"/>
                    <a:pt x="266" y="218"/>
                    <a:pt x="268" y="222"/>
                  </a:cubicBezTo>
                  <a:cubicBezTo>
                    <a:pt x="258" y="231"/>
                    <a:pt x="278" y="226"/>
                    <a:pt x="268" y="231"/>
                  </a:cubicBezTo>
                  <a:cubicBezTo>
                    <a:pt x="269" y="235"/>
                    <a:pt x="276" y="235"/>
                    <a:pt x="280" y="237"/>
                  </a:cubicBezTo>
                  <a:cubicBezTo>
                    <a:pt x="281" y="237"/>
                    <a:pt x="280" y="239"/>
                    <a:pt x="283" y="240"/>
                  </a:cubicBezTo>
                  <a:cubicBezTo>
                    <a:pt x="288" y="240"/>
                    <a:pt x="288" y="241"/>
                    <a:pt x="289" y="245"/>
                  </a:cubicBezTo>
                  <a:cubicBezTo>
                    <a:pt x="280" y="246"/>
                    <a:pt x="275" y="244"/>
                    <a:pt x="268" y="240"/>
                  </a:cubicBezTo>
                  <a:cubicBezTo>
                    <a:pt x="264" y="237"/>
                    <a:pt x="257" y="238"/>
                    <a:pt x="251" y="234"/>
                  </a:cubicBezTo>
                  <a:cubicBezTo>
                    <a:pt x="247" y="232"/>
                    <a:pt x="240" y="228"/>
                    <a:pt x="236" y="228"/>
                  </a:cubicBezTo>
                  <a:cubicBezTo>
                    <a:pt x="232" y="228"/>
                    <a:pt x="232" y="223"/>
                    <a:pt x="230" y="222"/>
                  </a:cubicBezTo>
                  <a:cubicBezTo>
                    <a:pt x="227" y="220"/>
                    <a:pt x="221" y="222"/>
                    <a:pt x="219" y="219"/>
                  </a:cubicBezTo>
                  <a:cubicBezTo>
                    <a:pt x="216" y="217"/>
                    <a:pt x="218" y="213"/>
                    <a:pt x="216" y="210"/>
                  </a:cubicBezTo>
                  <a:cubicBezTo>
                    <a:pt x="214" y="209"/>
                    <a:pt x="207" y="210"/>
                    <a:pt x="210" y="204"/>
                  </a:cubicBezTo>
                  <a:cubicBezTo>
                    <a:pt x="197" y="204"/>
                    <a:pt x="196" y="193"/>
                    <a:pt x="189" y="187"/>
                  </a:cubicBezTo>
                  <a:cubicBezTo>
                    <a:pt x="192" y="186"/>
                    <a:pt x="188" y="176"/>
                    <a:pt x="192" y="172"/>
                  </a:cubicBezTo>
                  <a:cubicBezTo>
                    <a:pt x="193" y="172"/>
                    <a:pt x="198" y="173"/>
                    <a:pt x="198" y="172"/>
                  </a:cubicBezTo>
                  <a:cubicBezTo>
                    <a:pt x="199" y="171"/>
                    <a:pt x="194" y="167"/>
                    <a:pt x="195" y="163"/>
                  </a:cubicBezTo>
                  <a:cubicBezTo>
                    <a:pt x="195" y="163"/>
                    <a:pt x="200" y="164"/>
                    <a:pt x="201" y="163"/>
                  </a:cubicBezTo>
                  <a:cubicBezTo>
                    <a:pt x="203" y="162"/>
                    <a:pt x="200" y="154"/>
                    <a:pt x="201" y="152"/>
                  </a:cubicBezTo>
                  <a:cubicBezTo>
                    <a:pt x="201" y="151"/>
                    <a:pt x="206" y="153"/>
                    <a:pt x="207" y="152"/>
                  </a:cubicBezTo>
                  <a:cubicBezTo>
                    <a:pt x="211" y="148"/>
                    <a:pt x="207" y="140"/>
                    <a:pt x="210" y="137"/>
                  </a:cubicBezTo>
                  <a:cubicBezTo>
                    <a:pt x="209" y="134"/>
                    <a:pt x="204" y="135"/>
                    <a:pt x="201" y="134"/>
                  </a:cubicBezTo>
                  <a:cubicBezTo>
                    <a:pt x="201" y="129"/>
                    <a:pt x="201" y="124"/>
                    <a:pt x="201" y="120"/>
                  </a:cubicBezTo>
                  <a:cubicBezTo>
                    <a:pt x="198" y="119"/>
                    <a:pt x="196" y="120"/>
                    <a:pt x="195" y="123"/>
                  </a:cubicBezTo>
                  <a:cubicBezTo>
                    <a:pt x="190" y="120"/>
                    <a:pt x="193" y="113"/>
                    <a:pt x="189" y="111"/>
                  </a:cubicBezTo>
                  <a:cubicBezTo>
                    <a:pt x="188" y="110"/>
                    <a:pt x="185" y="114"/>
                    <a:pt x="183" y="114"/>
                  </a:cubicBezTo>
                  <a:cubicBezTo>
                    <a:pt x="184" y="114"/>
                    <a:pt x="181" y="111"/>
                    <a:pt x="180" y="111"/>
                  </a:cubicBezTo>
                  <a:cubicBezTo>
                    <a:pt x="178" y="110"/>
                    <a:pt x="176" y="105"/>
                    <a:pt x="175" y="105"/>
                  </a:cubicBezTo>
                  <a:cubicBezTo>
                    <a:pt x="173" y="104"/>
                    <a:pt x="171" y="109"/>
                    <a:pt x="169" y="108"/>
                  </a:cubicBezTo>
                  <a:cubicBezTo>
                    <a:pt x="168" y="108"/>
                    <a:pt x="164" y="101"/>
                    <a:pt x="157" y="102"/>
                  </a:cubicBezTo>
                  <a:cubicBezTo>
                    <a:pt x="169" y="89"/>
                    <a:pt x="141" y="96"/>
                    <a:pt x="145" y="82"/>
                  </a:cubicBezTo>
                  <a:cubicBezTo>
                    <a:pt x="138" y="82"/>
                    <a:pt x="130" y="82"/>
                    <a:pt x="131" y="90"/>
                  </a:cubicBezTo>
                  <a:cubicBezTo>
                    <a:pt x="126" y="93"/>
                    <a:pt x="122" y="87"/>
                    <a:pt x="122" y="87"/>
                  </a:cubicBezTo>
                  <a:cubicBezTo>
                    <a:pt x="119" y="87"/>
                    <a:pt x="117" y="91"/>
                    <a:pt x="113" y="90"/>
                  </a:cubicBezTo>
                  <a:cubicBezTo>
                    <a:pt x="108" y="90"/>
                    <a:pt x="107" y="87"/>
                    <a:pt x="101" y="87"/>
                  </a:cubicBezTo>
                  <a:cubicBezTo>
                    <a:pt x="96" y="88"/>
                    <a:pt x="95" y="91"/>
                    <a:pt x="90" y="90"/>
                  </a:cubicBezTo>
                  <a:cubicBezTo>
                    <a:pt x="83" y="90"/>
                    <a:pt x="82" y="88"/>
                    <a:pt x="78" y="87"/>
                  </a:cubicBezTo>
                  <a:cubicBezTo>
                    <a:pt x="65" y="86"/>
                    <a:pt x="53" y="89"/>
                    <a:pt x="40" y="84"/>
                  </a:cubicBezTo>
                  <a:cubicBezTo>
                    <a:pt x="38" y="84"/>
                    <a:pt x="35" y="79"/>
                    <a:pt x="34" y="79"/>
                  </a:cubicBezTo>
                  <a:cubicBezTo>
                    <a:pt x="29" y="77"/>
                    <a:pt x="24" y="80"/>
                    <a:pt x="25" y="73"/>
                  </a:cubicBezTo>
                  <a:cubicBezTo>
                    <a:pt x="20" y="72"/>
                    <a:pt x="11" y="76"/>
                    <a:pt x="14" y="67"/>
                  </a:cubicBezTo>
                  <a:cubicBezTo>
                    <a:pt x="24" y="69"/>
                    <a:pt x="26" y="64"/>
                    <a:pt x="31" y="61"/>
                  </a:cubicBezTo>
                  <a:cubicBezTo>
                    <a:pt x="27" y="55"/>
                    <a:pt x="11" y="60"/>
                    <a:pt x="8" y="52"/>
                  </a:cubicBezTo>
                  <a:cubicBezTo>
                    <a:pt x="5" y="52"/>
                    <a:pt x="5" y="53"/>
                    <a:pt x="5" y="55"/>
                  </a:cubicBezTo>
                  <a:cubicBezTo>
                    <a:pt x="0" y="54"/>
                    <a:pt x="8" y="43"/>
                    <a:pt x="11" y="41"/>
                  </a:cubicBezTo>
                  <a:cubicBezTo>
                    <a:pt x="9" y="30"/>
                    <a:pt x="16" y="28"/>
                    <a:pt x="14" y="17"/>
                  </a:cubicBezTo>
                  <a:close/>
                  <a:moveTo>
                    <a:pt x="227" y="169"/>
                  </a:moveTo>
                  <a:cubicBezTo>
                    <a:pt x="229" y="163"/>
                    <a:pt x="242" y="168"/>
                    <a:pt x="248" y="166"/>
                  </a:cubicBezTo>
                  <a:cubicBezTo>
                    <a:pt x="248" y="161"/>
                    <a:pt x="244" y="160"/>
                    <a:pt x="242" y="158"/>
                  </a:cubicBezTo>
                  <a:cubicBezTo>
                    <a:pt x="238" y="153"/>
                    <a:pt x="231" y="157"/>
                    <a:pt x="224" y="152"/>
                  </a:cubicBezTo>
                  <a:cubicBezTo>
                    <a:pt x="226" y="157"/>
                    <a:pt x="221" y="169"/>
                    <a:pt x="227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2" name="Freeform 155"/>
            <p:cNvSpPr>
              <a:spLocks noChangeArrowheads="1"/>
            </p:cNvSpPr>
            <p:nvPr/>
          </p:nvSpPr>
          <p:spPr bwMode="auto">
            <a:xfrm>
              <a:off x="3339690" y="2673122"/>
              <a:ext cx="366508" cy="184326"/>
            </a:xfrm>
            <a:custGeom>
              <a:avLst/>
              <a:gdLst>
                <a:gd name="T0" fmla="*/ 24 w 217"/>
                <a:gd name="T1" fmla="*/ 83 h 109"/>
                <a:gd name="T2" fmla="*/ 27 w 217"/>
                <a:gd name="T3" fmla="*/ 74 h 109"/>
                <a:gd name="T4" fmla="*/ 39 w 217"/>
                <a:gd name="T5" fmla="*/ 71 h 109"/>
                <a:gd name="T6" fmla="*/ 44 w 217"/>
                <a:gd name="T7" fmla="*/ 69 h 109"/>
                <a:gd name="T8" fmla="*/ 77 w 217"/>
                <a:gd name="T9" fmla="*/ 66 h 109"/>
                <a:gd name="T10" fmla="*/ 44 w 217"/>
                <a:gd name="T11" fmla="*/ 63 h 109"/>
                <a:gd name="T12" fmla="*/ 41 w 217"/>
                <a:gd name="T13" fmla="*/ 60 h 109"/>
                <a:gd name="T14" fmla="*/ 33 w 217"/>
                <a:gd name="T15" fmla="*/ 63 h 109"/>
                <a:gd name="T16" fmla="*/ 15 w 217"/>
                <a:gd name="T17" fmla="*/ 60 h 109"/>
                <a:gd name="T18" fmla="*/ 30 w 217"/>
                <a:gd name="T19" fmla="*/ 48 h 109"/>
                <a:gd name="T20" fmla="*/ 39 w 217"/>
                <a:gd name="T21" fmla="*/ 48 h 109"/>
                <a:gd name="T22" fmla="*/ 6 w 217"/>
                <a:gd name="T23" fmla="*/ 42 h 109"/>
                <a:gd name="T24" fmla="*/ 1 w 217"/>
                <a:gd name="T25" fmla="*/ 33 h 109"/>
                <a:gd name="T26" fmla="*/ 15 w 217"/>
                <a:gd name="T27" fmla="*/ 22 h 109"/>
                <a:gd name="T28" fmla="*/ 15 w 217"/>
                <a:gd name="T29" fmla="*/ 19 h 109"/>
                <a:gd name="T30" fmla="*/ 44 w 217"/>
                <a:gd name="T31" fmla="*/ 7 h 109"/>
                <a:gd name="T32" fmla="*/ 53 w 217"/>
                <a:gd name="T33" fmla="*/ 1 h 109"/>
                <a:gd name="T34" fmla="*/ 59 w 217"/>
                <a:gd name="T35" fmla="*/ 4 h 109"/>
                <a:gd name="T36" fmla="*/ 65 w 217"/>
                <a:gd name="T37" fmla="*/ 16 h 109"/>
                <a:gd name="T38" fmla="*/ 59 w 217"/>
                <a:gd name="T39" fmla="*/ 19 h 109"/>
                <a:gd name="T40" fmla="*/ 65 w 217"/>
                <a:gd name="T41" fmla="*/ 22 h 109"/>
                <a:gd name="T42" fmla="*/ 68 w 217"/>
                <a:gd name="T43" fmla="*/ 16 h 109"/>
                <a:gd name="T44" fmla="*/ 85 w 217"/>
                <a:gd name="T45" fmla="*/ 13 h 109"/>
                <a:gd name="T46" fmla="*/ 94 w 217"/>
                <a:gd name="T47" fmla="*/ 28 h 109"/>
                <a:gd name="T48" fmla="*/ 106 w 217"/>
                <a:gd name="T49" fmla="*/ 22 h 109"/>
                <a:gd name="T50" fmla="*/ 115 w 217"/>
                <a:gd name="T51" fmla="*/ 13 h 109"/>
                <a:gd name="T52" fmla="*/ 123 w 217"/>
                <a:gd name="T53" fmla="*/ 16 h 109"/>
                <a:gd name="T54" fmla="*/ 126 w 217"/>
                <a:gd name="T55" fmla="*/ 28 h 109"/>
                <a:gd name="T56" fmla="*/ 132 w 217"/>
                <a:gd name="T57" fmla="*/ 39 h 109"/>
                <a:gd name="T58" fmla="*/ 144 w 217"/>
                <a:gd name="T59" fmla="*/ 30 h 109"/>
                <a:gd name="T60" fmla="*/ 135 w 217"/>
                <a:gd name="T61" fmla="*/ 25 h 109"/>
                <a:gd name="T62" fmla="*/ 135 w 217"/>
                <a:gd name="T63" fmla="*/ 7 h 109"/>
                <a:gd name="T64" fmla="*/ 147 w 217"/>
                <a:gd name="T65" fmla="*/ 4 h 109"/>
                <a:gd name="T66" fmla="*/ 159 w 217"/>
                <a:gd name="T67" fmla="*/ 25 h 109"/>
                <a:gd name="T68" fmla="*/ 167 w 217"/>
                <a:gd name="T69" fmla="*/ 30 h 109"/>
                <a:gd name="T70" fmla="*/ 173 w 217"/>
                <a:gd name="T71" fmla="*/ 39 h 109"/>
                <a:gd name="T72" fmla="*/ 170 w 217"/>
                <a:gd name="T73" fmla="*/ 48 h 109"/>
                <a:gd name="T74" fmla="*/ 179 w 217"/>
                <a:gd name="T75" fmla="*/ 60 h 109"/>
                <a:gd name="T76" fmla="*/ 205 w 217"/>
                <a:gd name="T77" fmla="*/ 63 h 109"/>
                <a:gd name="T78" fmla="*/ 214 w 217"/>
                <a:gd name="T79" fmla="*/ 71 h 109"/>
                <a:gd name="T80" fmla="*/ 217 w 217"/>
                <a:gd name="T81" fmla="*/ 77 h 109"/>
                <a:gd name="T82" fmla="*/ 194 w 217"/>
                <a:gd name="T83" fmla="*/ 77 h 109"/>
                <a:gd name="T84" fmla="*/ 200 w 217"/>
                <a:gd name="T85" fmla="*/ 98 h 109"/>
                <a:gd name="T86" fmla="*/ 167 w 217"/>
                <a:gd name="T87" fmla="*/ 98 h 109"/>
                <a:gd name="T88" fmla="*/ 126 w 217"/>
                <a:gd name="T89" fmla="*/ 98 h 109"/>
                <a:gd name="T90" fmla="*/ 112 w 217"/>
                <a:gd name="T91" fmla="*/ 101 h 109"/>
                <a:gd name="T92" fmla="*/ 109 w 217"/>
                <a:gd name="T93" fmla="*/ 107 h 109"/>
                <a:gd name="T94" fmla="*/ 71 w 217"/>
                <a:gd name="T95" fmla="*/ 107 h 109"/>
                <a:gd name="T96" fmla="*/ 59 w 217"/>
                <a:gd name="T97" fmla="*/ 89 h 109"/>
                <a:gd name="T98" fmla="*/ 36 w 217"/>
                <a:gd name="T99" fmla="*/ 83 h 109"/>
                <a:gd name="T100" fmla="*/ 33 w 217"/>
                <a:gd name="T101" fmla="*/ 86 h 109"/>
                <a:gd name="T102" fmla="*/ 33 w 217"/>
                <a:gd name="T103" fmla="*/ 80 h 109"/>
                <a:gd name="T104" fmla="*/ 24 w 217"/>
                <a:gd name="T105" fmla="*/ 8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109">
                  <a:moveTo>
                    <a:pt x="24" y="83"/>
                  </a:moveTo>
                  <a:cubicBezTo>
                    <a:pt x="18" y="84"/>
                    <a:pt x="25" y="75"/>
                    <a:pt x="27" y="74"/>
                  </a:cubicBezTo>
                  <a:cubicBezTo>
                    <a:pt x="28" y="70"/>
                    <a:pt x="34" y="73"/>
                    <a:pt x="39" y="71"/>
                  </a:cubicBezTo>
                  <a:cubicBezTo>
                    <a:pt x="41" y="71"/>
                    <a:pt x="41" y="69"/>
                    <a:pt x="44" y="69"/>
                  </a:cubicBezTo>
                  <a:cubicBezTo>
                    <a:pt x="56" y="67"/>
                    <a:pt x="69" y="72"/>
                    <a:pt x="77" y="66"/>
                  </a:cubicBezTo>
                  <a:cubicBezTo>
                    <a:pt x="74" y="58"/>
                    <a:pt x="55" y="65"/>
                    <a:pt x="44" y="63"/>
                  </a:cubicBezTo>
                  <a:cubicBezTo>
                    <a:pt x="43" y="62"/>
                    <a:pt x="41" y="60"/>
                    <a:pt x="41" y="60"/>
                  </a:cubicBezTo>
                  <a:cubicBezTo>
                    <a:pt x="39" y="60"/>
                    <a:pt x="37" y="63"/>
                    <a:pt x="33" y="63"/>
                  </a:cubicBezTo>
                  <a:cubicBezTo>
                    <a:pt x="27" y="62"/>
                    <a:pt x="21" y="58"/>
                    <a:pt x="15" y="60"/>
                  </a:cubicBezTo>
                  <a:cubicBezTo>
                    <a:pt x="8" y="51"/>
                    <a:pt x="29" y="54"/>
                    <a:pt x="30" y="48"/>
                  </a:cubicBezTo>
                  <a:cubicBezTo>
                    <a:pt x="30" y="43"/>
                    <a:pt x="37" y="48"/>
                    <a:pt x="39" y="48"/>
                  </a:cubicBezTo>
                  <a:cubicBezTo>
                    <a:pt x="38" y="31"/>
                    <a:pt x="21" y="47"/>
                    <a:pt x="6" y="42"/>
                  </a:cubicBezTo>
                  <a:cubicBezTo>
                    <a:pt x="0" y="38"/>
                    <a:pt x="12" y="33"/>
                    <a:pt x="1" y="33"/>
                  </a:cubicBezTo>
                  <a:cubicBezTo>
                    <a:pt x="4" y="28"/>
                    <a:pt x="4" y="19"/>
                    <a:pt x="15" y="22"/>
                  </a:cubicBezTo>
                  <a:cubicBezTo>
                    <a:pt x="19" y="22"/>
                    <a:pt x="16" y="18"/>
                    <a:pt x="15" y="19"/>
                  </a:cubicBezTo>
                  <a:cubicBezTo>
                    <a:pt x="21" y="12"/>
                    <a:pt x="34" y="10"/>
                    <a:pt x="44" y="7"/>
                  </a:cubicBezTo>
                  <a:cubicBezTo>
                    <a:pt x="47" y="5"/>
                    <a:pt x="47" y="0"/>
                    <a:pt x="53" y="1"/>
                  </a:cubicBezTo>
                  <a:cubicBezTo>
                    <a:pt x="53" y="4"/>
                    <a:pt x="57" y="3"/>
                    <a:pt x="59" y="4"/>
                  </a:cubicBezTo>
                  <a:cubicBezTo>
                    <a:pt x="58" y="12"/>
                    <a:pt x="54" y="15"/>
                    <a:pt x="65" y="16"/>
                  </a:cubicBezTo>
                  <a:cubicBezTo>
                    <a:pt x="65" y="19"/>
                    <a:pt x="61" y="18"/>
                    <a:pt x="59" y="19"/>
                  </a:cubicBezTo>
                  <a:cubicBezTo>
                    <a:pt x="59" y="21"/>
                    <a:pt x="63" y="22"/>
                    <a:pt x="65" y="22"/>
                  </a:cubicBezTo>
                  <a:cubicBezTo>
                    <a:pt x="68" y="21"/>
                    <a:pt x="66" y="17"/>
                    <a:pt x="68" y="16"/>
                  </a:cubicBezTo>
                  <a:cubicBezTo>
                    <a:pt x="74" y="13"/>
                    <a:pt x="79" y="14"/>
                    <a:pt x="85" y="13"/>
                  </a:cubicBezTo>
                  <a:cubicBezTo>
                    <a:pt x="89" y="17"/>
                    <a:pt x="95" y="19"/>
                    <a:pt x="94" y="28"/>
                  </a:cubicBezTo>
                  <a:cubicBezTo>
                    <a:pt x="100" y="28"/>
                    <a:pt x="98" y="20"/>
                    <a:pt x="106" y="22"/>
                  </a:cubicBezTo>
                  <a:cubicBezTo>
                    <a:pt x="109" y="19"/>
                    <a:pt x="112" y="16"/>
                    <a:pt x="115" y="13"/>
                  </a:cubicBezTo>
                  <a:cubicBezTo>
                    <a:pt x="117" y="14"/>
                    <a:pt x="119" y="16"/>
                    <a:pt x="123" y="16"/>
                  </a:cubicBezTo>
                  <a:cubicBezTo>
                    <a:pt x="125" y="20"/>
                    <a:pt x="124" y="23"/>
                    <a:pt x="126" y="28"/>
                  </a:cubicBezTo>
                  <a:cubicBezTo>
                    <a:pt x="128" y="31"/>
                    <a:pt x="136" y="32"/>
                    <a:pt x="132" y="39"/>
                  </a:cubicBezTo>
                  <a:cubicBezTo>
                    <a:pt x="138" y="38"/>
                    <a:pt x="138" y="31"/>
                    <a:pt x="144" y="30"/>
                  </a:cubicBezTo>
                  <a:cubicBezTo>
                    <a:pt x="143" y="27"/>
                    <a:pt x="136" y="27"/>
                    <a:pt x="135" y="25"/>
                  </a:cubicBezTo>
                  <a:cubicBezTo>
                    <a:pt x="133" y="19"/>
                    <a:pt x="137" y="15"/>
                    <a:pt x="135" y="7"/>
                  </a:cubicBezTo>
                  <a:cubicBezTo>
                    <a:pt x="140" y="7"/>
                    <a:pt x="141" y="3"/>
                    <a:pt x="147" y="4"/>
                  </a:cubicBezTo>
                  <a:cubicBezTo>
                    <a:pt x="147" y="10"/>
                    <a:pt x="155" y="17"/>
                    <a:pt x="159" y="25"/>
                  </a:cubicBezTo>
                  <a:cubicBezTo>
                    <a:pt x="159" y="26"/>
                    <a:pt x="165" y="37"/>
                    <a:pt x="167" y="30"/>
                  </a:cubicBezTo>
                  <a:cubicBezTo>
                    <a:pt x="172" y="31"/>
                    <a:pt x="168" y="39"/>
                    <a:pt x="173" y="39"/>
                  </a:cubicBezTo>
                  <a:cubicBezTo>
                    <a:pt x="173" y="43"/>
                    <a:pt x="174" y="48"/>
                    <a:pt x="170" y="48"/>
                  </a:cubicBezTo>
                  <a:cubicBezTo>
                    <a:pt x="171" y="54"/>
                    <a:pt x="182" y="50"/>
                    <a:pt x="179" y="60"/>
                  </a:cubicBezTo>
                  <a:cubicBezTo>
                    <a:pt x="190" y="54"/>
                    <a:pt x="191" y="65"/>
                    <a:pt x="205" y="63"/>
                  </a:cubicBezTo>
                  <a:cubicBezTo>
                    <a:pt x="200" y="74"/>
                    <a:pt x="213" y="70"/>
                    <a:pt x="214" y="71"/>
                  </a:cubicBezTo>
                  <a:cubicBezTo>
                    <a:pt x="215" y="72"/>
                    <a:pt x="209" y="80"/>
                    <a:pt x="217" y="77"/>
                  </a:cubicBezTo>
                  <a:cubicBezTo>
                    <a:pt x="212" y="91"/>
                    <a:pt x="206" y="73"/>
                    <a:pt x="194" y="77"/>
                  </a:cubicBezTo>
                  <a:cubicBezTo>
                    <a:pt x="191" y="89"/>
                    <a:pt x="204" y="85"/>
                    <a:pt x="200" y="98"/>
                  </a:cubicBezTo>
                  <a:cubicBezTo>
                    <a:pt x="189" y="101"/>
                    <a:pt x="175" y="103"/>
                    <a:pt x="167" y="98"/>
                  </a:cubicBezTo>
                  <a:cubicBezTo>
                    <a:pt x="158" y="92"/>
                    <a:pt x="139" y="90"/>
                    <a:pt x="126" y="98"/>
                  </a:cubicBezTo>
                  <a:cubicBezTo>
                    <a:pt x="123" y="100"/>
                    <a:pt x="119" y="98"/>
                    <a:pt x="112" y="101"/>
                  </a:cubicBezTo>
                  <a:cubicBezTo>
                    <a:pt x="109" y="102"/>
                    <a:pt x="109" y="104"/>
                    <a:pt x="109" y="107"/>
                  </a:cubicBezTo>
                  <a:cubicBezTo>
                    <a:pt x="101" y="102"/>
                    <a:pt x="86" y="109"/>
                    <a:pt x="71" y="107"/>
                  </a:cubicBezTo>
                  <a:cubicBezTo>
                    <a:pt x="67" y="100"/>
                    <a:pt x="63" y="95"/>
                    <a:pt x="59" y="89"/>
                  </a:cubicBezTo>
                  <a:cubicBezTo>
                    <a:pt x="50" y="88"/>
                    <a:pt x="36" y="92"/>
                    <a:pt x="36" y="83"/>
                  </a:cubicBezTo>
                  <a:cubicBezTo>
                    <a:pt x="33" y="83"/>
                    <a:pt x="33" y="84"/>
                    <a:pt x="33" y="86"/>
                  </a:cubicBezTo>
                  <a:cubicBezTo>
                    <a:pt x="29" y="85"/>
                    <a:pt x="30" y="80"/>
                    <a:pt x="33" y="80"/>
                  </a:cubicBezTo>
                  <a:cubicBezTo>
                    <a:pt x="34" y="74"/>
                    <a:pt x="24" y="81"/>
                    <a:pt x="24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3" name="Freeform 156"/>
            <p:cNvSpPr>
              <a:spLocks noEditPoints="1" noChangeArrowheads="1"/>
            </p:cNvSpPr>
            <p:nvPr/>
          </p:nvSpPr>
          <p:spPr bwMode="auto">
            <a:xfrm>
              <a:off x="2362336" y="2716703"/>
              <a:ext cx="2619852" cy="3042801"/>
            </a:xfrm>
            <a:custGeom>
              <a:avLst/>
              <a:gdLst>
                <a:gd name="T0" fmla="*/ 1016 w 1552"/>
                <a:gd name="T1" fmla="*/ 119 h 1801"/>
                <a:gd name="T2" fmla="*/ 913 w 1552"/>
                <a:gd name="T3" fmla="*/ 189 h 1801"/>
                <a:gd name="T4" fmla="*/ 902 w 1552"/>
                <a:gd name="T5" fmla="*/ 294 h 1801"/>
                <a:gd name="T6" fmla="*/ 1027 w 1552"/>
                <a:gd name="T7" fmla="*/ 379 h 1801"/>
                <a:gd name="T8" fmla="*/ 1068 w 1552"/>
                <a:gd name="T9" fmla="*/ 265 h 1801"/>
                <a:gd name="T10" fmla="*/ 1174 w 1552"/>
                <a:gd name="T11" fmla="*/ 262 h 1801"/>
                <a:gd name="T12" fmla="*/ 1270 w 1552"/>
                <a:gd name="T13" fmla="*/ 288 h 1801"/>
                <a:gd name="T14" fmla="*/ 1308 w 1552"/>
                <a:gd name="T15" fmla="*/ 388 h 1801"/>
                <a:gd name="T16" fmla="*/ 1188 w 1552"/>
                <a:gd name="T17" fmla="*/ 432 h 1801"/>
                <a:gd name="T18" fmla="*/ 1262 w 1552"/>
                <a:gd name="T19" fmla="*/ 476 h 1801"/>
                <a:gd name="T20" fmla="*/ 1232 w 1552"/>
                <a:gd name="T21" fmla="*/ 490 h 1801"/>
                <a:gd name="T22" fmla="*/ 1100 w 1552"/>
                <a:gd name="T23" fmla="*/ 587 h 1801"/>
                <a:gd name="T24" fmla="*/ 1045 w 1552"/>
                <a:gd name="T25" fmla="*/ 751 h 1801"/>
                <a:gd name="T26" fmla="*/ 931 w 1552"/>
                <a:gd name="T27" fmla="*/ 686 h 1801"/>
                <a:gd name="T28" fmla="*/ 840 w 1552"/>
                <a:gd name="T29" fmla="*/ 809 h 1801"/>
                <a:gd name="T30" fmla="*/ 942 w 1552"/>
                <a:gd name="T31" fmla="*/ 859 h 1801"/>
                <a:gd name="T32" fmla="*/ 1086 w 1552"/>
                <a:gd name="T33" fmla="*/ 956 h 1801"/>
                <a:gd name="T34" fmla="*/ 1203 w 1552"/>
                <a:gd name="T35" fmla="*/ 938 h 1801"/>
                <a:gd name="T36" fmla="*/ 1387 w 1552"/>
                <a:gd name="T37" fmla="*/ 1017 h 1801"/>
                <a:gd name="T38" fmla="*/ 1551 w 1552"/>
                <a:gd name="T39" fmla="*/ 1117 h 1801"/>
                <a:gd name="T40" fmla="*/ 1481 w 1552"/>
                <a:gd name="T41" fmla="*/ 1342 h 1801"/>
                <a:gd name="T42" fmla="*/ 1390 w 1552"/>
                <a:gd name="T43" fmla="*/ 1442 h 1801"/>
                <a:gd name="T44" fmla="*/ 1302 w 1552"/>
                <a:gd name="T45" fmla="*/ 1538 h 1801"/>
                <a:gd name="T46" fmla="*/ 1223 w 1552"/>
                <a:gd name="T47" fmla="*/ 1629 h 1801"/>
                <a:gd name="T48" fmla="*/ 1188 w 1552"/>
                <a:gd name="T49" fmla="*/ 1699 h 1801"/>
                <a:gd name="T50" fmla="*/ 1124 w 1552"/>
                <a:gd name="T51" fmla="*/ 1769 h 1801"/>
                <a:gd name="T52" fmla="*/ 1103 w 1552"/>
                <a:gd name="T53" fmla="*/ 1673 h 1801"/>
                <a:gd name="T54" fmla="*/ 1153 w 1552"/>
                <a:gd name="T55" fmla="*/ 1471 h 1801"/>
                <a:gd name="T56" fmla="*/ 1147 w 1552"/>
                <a:gd name="T57" fmla="*/ 1278 h 1801"/>
                <a:gd name="T58" fmla="*/ 1045 w 1552"/>
                <a:gd name="T59" fmla="*/ 1146 h 1801"/>
                <a:gd name="T60" fmla="*/ 1065 w 1552"/>
                <a:gd name="T61" fmla="*/ 1038 h 1801"/>
                <a:gd name="T62" fmla="*/ 975 w 1552"/>
                <a:gd name="T63" fmla="*/ 924 h 1801"/>
                <a:gd name="T64" fmla="*/ 878 w 1552"/>
                <a:gd name="T65" fmla="*/ 865 h 1801"/>
                <a:gd name="T66" fmla="*/ 729 w 1552"/>
                <a:gd name="T67" fmla="*/ 780 h 1801"/>
                <a:gd name="T68" fmla="*/ 644 w 1552"/>
                <a:gd name="T69" fmla="*/ 692 h 1801"/>
                <a:gd name="T70" fmla="*/ 644 w 1552"/>
                <a:gd name="T71" fmla="*/ 727 h 1801"/>
                <a:gd name="T72" fmla="*/ 556 w 1552"/>
                <a:gd name="T73" fmla="*/ 616 h 1801"/>
                <a:gd name="T74" fmla="*/ 500 w 1552"/>
                <a:gd name="T75" fmla="*/ 420 h 1801"/>
                <a:gd name="T76" fmla="*/ 468 w 1552"/>
                <a:gd name="T77" fmla="*/ 367 h 1801"/>
                <a:gd name="T78" fmla="*/ 383 w 1552"/>
                <a:gd name="T79" fmla="*/ 274 h 1801"/>
                <a:gd name="T80" fmla="*/ 237 w 1552"/>
                <a:gd name="T81" fmla="*/ 227 h 1801"/>
                <a:gd name="T82" fmla="*/ 164 w 1552"/>
                <a:gd name="T83" fmla="*/ 265 h 1801"/>
                <a:gd name="T84" fmla="*/ 91 w 1552"/>
                <a:gd name="T85" fmla="*/ 312 h 1801"/>
                <a:gd name="T86" fmla="*/ 38 w 1552"/>
                <a:gd name="T87" fmla="*/ 242 h 1801"/>
                <a:gd name="T88" fmla="*/ 15 w 1552"/>
                <a:gd name="T89" fmla="*/ 154 h 1801"/>
                <a:gd name="T90" fmla="*/ 44 w 1552"/>
                <a:gd name="T91" fmla="*/ 98 h 1801"/>
                <a:gd name="T92" fmla="*/ 149 w 1552"/>
                <a:gd name="T93" fmla="*/ 34 h 1801"/>
                <a:gd name="T94" fmla="*/ 401 w 1552"/>
                <a:gd name="T95" fmla="*/ 60 h 1801"/>
                <a:gd name="T96" fmla="*/ 521 w 1552"/>
                <a:gd name="T97" fmla="*/ 66 h 1801"/>
                <a:gd name="T98" fmla="*/ 708 w 1552"/>
                <a:gd name="T99" fmla="*/ 116 h 1801"/>
                <a:gd name="T100" fmla="*/ 843 w 1552"/>
                <a:gd name="T101" fmla="*/ 84 h 1801"/>
                <a:gd name="T102" fmla="*/ 881 w 1552"/>
                <a:gd name="T103" fmla="*/ 19 h 1801"/>
                <a:gd name="T104" fmla="*/ 951 w 1552"/>
                <a:gd name="T105" fmla="*/ 81 h 1801"/>
                <a:gd name="T106" fmla="*/ 509 w 1552"/>
                <a:gd name="T107" fmla="*/ 136 h 1801"/>
                <a:gd name="T108" fmla="*/ 656 w 1552"/>
                <a:gd name="T109" fmla="*/ 212 h 1801"/>
                <a:gd name="T110" fmla="*/ 632 w 1552"/>
                <a:gd name="T111" fmla="*/ 209 h 1801"/>
                <a:gd name="T112" fmla="*/ 837 w 1552"/>
                <a:gd name="T113" fmla="*/ 394 h 1801"/>
                <a:gd name="T114" fmla="*/ 904 w 1552"/>
                <a:gd name="T115" fmla="*/ 464 h 1801"/>
                <a:gd name="T116" fmla="*/ 963 w 1552"/>
                <a:gd name="T117" fmla="*/ 426 h 1801"/>
                <a:gd name="T118" fmla="*/ 951 w 1552"/>
                <a:gd name="T119" fmla="*/ 534 h 1801"/>
                <a:gd name="T120" fmla="*/ 1054 w 1552"/>
                <a:gd name="T121" fmla="*/ 499 h 1801"/>
                <a:gd name="T122" fmla="*/ 1024 w 1552"/>
                <a:gd name="T123" fmla="*/ 531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2" h="1801">
                  <a:moveTo>
                    <a:pt x="945" y="98"/>
                  </a:moveTo>
                  <a:cubicBezTo>
                    <a:pt x="947" y="104"/>
                    <a:pt x="954" y="93"/>
                    <a:pt x="951" y="107"/>
                  </a:cubicBezTo>
                  <a:cubicBezTo>
                    <a:pt x="954" y="107"/>
                    <a:pt x="957" y="107"/>
                    <a:pt x="960" y="107"/>
                  </a:cubicBezTo>
                  <a:cubicBezTo>
                    <a:pt x="964" y="104"/>
                    <a:pt x="966" y="100"/>
                    <a:pt x="966" y="92"/>
                  </a:cubicBezTo>
                  <a:cubicBezTo>
                    <a:pt x="969" y="91"/>
                    <a:pt x="972" y="89"/>
                    <a:pt x="972" y="84"/>
                  </a:cubicBezTo>
                  <a:cubicBezTo>
                    <a:pt x="981" y="87"/>
                    <a:pt x="974" y="74"/>
                    <a:pt x="983" y="78"/>
                  </a:cubicBezTo>
                  <a:cubicBezTo>
                    <a:pt x="983" y="71"/>
                    <a:pt x="983" y="64"/>
                    <a:pt x="983" y="57"/>
                  </a:cubicBezTo>
                  <a:cubicBezTo>
                    <a:pt x="993" y="56"/>
                    <a:pt x="999" y="54"/>
                    <a:pt x="1007" y="57"/>
                  </a:cubicBezTo>
                  <a:cubicBezTo>
                    <a:pt x="1010" y="58"/>
                    <a:pt x="1008" y="64"/>
                    <a:pt x="1010" y="66"/>
                  </a:cubicBezTo>
                  <a:cubicBezTo>
                    <a:pt x="1011" y="67"/>
                    <a:pt x="1014" y="66"/>
                    <a:pt x="1016" y="66"/>
                  </a:cubicBezTo>
                  <a:cubicBezTo>
                    <a:pt x="1019" y="67"/>
                    <a:pt x="1020" y="71"/>
                    <a:pt x="1024" y="72"/>
                  </a:cubicBezTo>
                  <a:cubicBezTo>
                    <a:pt x="1026" y="81"/>
                    <a:pt x="1021" y="84"/>
                    <a:pt x="1016" y="86"/>
                  </a:cubicBezTo>
                  <a:cubicBezTo>
                    <a:pt x="1022" y="90"/>
                    <a:pt x="1020" y="102"/>
                    <a:pt x="1027" y="104"/>
                  </a:cubicBezTo>
                  <a:cubicBezTo>
                    <a:pt x="1025" y="111"/>
                    <a:pt x="1018" y="112"/>
                    <a:pt x="1016" y="119"/>
                  </a:cubicBezTo>
                  <a:cubicBezTo>
                    <a:pt x="1011" y="118"/>
                    <a:pt x="1008" y="124"/>
                    <a:pt x="1007" y="119"/>
                  </a:cubicBezTo>
                  <a:cubicBezTo>
                    <a:pt x="1002" y="121"/>
                    <a:pt x="1001" y="129"/>
                    <a:pt x="998" y="133"/>
                  </a:cubicBezTo>
                  <a:cubicBezTo>
                    <a:pt x="995" y="131"/>
                    <a:pt x="1000" y="125"/>
                    <a:pt x="986" y="127"/>
                  </a:cubicBezTo>
                  <a:cubicBezTo>
                    <a:pt x="986" y="125"/>
                    <a:pt x="990" y="125"/>
                    <a:pt x="992" y="124"/>
                  </a:cubicBezTo>
                  <a:cubicBezTo>
                    <a:pt x="986" y="116"/>
                    <a:pt x="976" y="127"/>
                    <a:pt x="966" y="124"/>
                  </a:cubicBezTo>
                  <a:cubicBezTo>
                    <a:pt x="969" y="134"/>
                    <a:pt x="966" y="131"/>
                    <a:pt x="966" y="142"/>
                  </a:cubicBezTo>
                  <a:cubicBezTo>
                    <a:pt x="963" y="142"/>
                    <a:pt x="964" y="138"/>
                    <a:pt x="963" y="136"/>
                  </a:cubicBezTo>
                  <a:cubicBezTo>
                    <a:pt x="956" y="137"/>
                    <a:pt x="957" y="146"/>
                    <a:pt x="948" y="145"/>
                  </a:cubicBezTo>
                  <a:cubicBezTo>
                    <a:pt x="949" y="148"/>
                    <a:pt x="954" y="147"/>
                    <a:pt x="954" y="151"/>
                  </a:cubicBezTo>
                  <a:cubicBezTo>
                    <a:pt x="955" y="156"/>
                    <a:pt x="951" y="157"/>
                    <a:pt x="951" y="163"/>
                  </a:cubicBezTo>
                  <a:cubicBezTo>
                    <a:pt x="944" y="156"/>
                    <a:pt x="936" y="174"/>
                    <a:pt x="934" y="171"/>
                  </a:cubicBezTo>
                  <a:cubicBezTo>
                    <a:pt x="932" y="170"/>
                    <a:pt x="929" y="167"/>
                    <a:pt x="928" y="177"/>
                  </a:cubicBezTo>
                  <a:cubicBezTo>
                    <a:pt x="924" y="177"/>
                    <a:pt x="920" y="177"/>
                    <a:pt x="916" y="177"/>
                  </a:cubicBezTo>
                  <a:cubicBezTo>
                    <a:pt x="912" y="178"/>
                    <a:pt x="914" y="185"/>
                    <a:pt x="913" y="189"/>
                  </a:cubicBezTo>
                  <a:cubicBezTo>
                    <a:pt x="910" y="186"/>
                    <a:pt x="907" y="186"/>
                    <a:pt x="907" y="192"/>
                  </a:cubicBezTo>
                  <a:cubicBezTo>
                    <a:pt x="902" y="186"/>
                    <a:pt x="900" y="191"/>
                    <a:pt x="893" y="192"/>
                  </a:cubicBezTo>
                  <a:cubicBezTo>
                    <a:pt x="895" y="194"/>
                    <a:pt x="896" y="198"/>
                    <a:pt x="896" y="204"/>
                  </a:cubicBezTo>
                  <a:cubicBezTo>
                    <a:pt x="889" y="197"/>
                    <a:pt x="891" y="205"/>
                    <a:pt x="887" y="212"/>
                  </a:cubicBezTo>
                  <a:cubicBezTo>
                    <a:pt x="883" y="219"/>
                    <a:pt x="875" y="225"/>
                    <a:pt x="875" y="239"/>
                  </a:cubicBezTo>
                  <a:cubicBezTo>
                    <a:pt x="868" y="243"/>
                    <a:pt x="866" y="251"/>
                    <a:pt x="861" y="256"/>
                  </a:cubicBezTo>
                  <a:cubicBezTo>
                    <a:pt x="861" y="261"/>
                    <a:pt x="864" y="256"/>
                    <a:pt x="863" y="256"/>
                  </a:cubicBezTo>
                  <a:cubicBezTo>
                    <a:pt x="867" y="256"/>
                    <a:pt x="864" y="258"/>
                    <a:pt x="866" y="259"/>
                  </a:cubicBezTo>
                  <a:cubicBezTo>
                    <a:pt x="868" y="260"/>
                    <a:pt x="871" y="265"/>
                    <a:pt x="872" y="265"/>
                  </a:cubicBezTo>
                  <a:cubicBezTo>
                    <a:pt x="875" y="266"/>
                    <a:pt x="877" y="259"/>
                    <a:pt x="884" y="265"/>
                  </a:cubicBezTo>
                  <a:cubicBezTo>
                    <a:pt x="885" y="266"/>
                    <a:pt x="886" y="268"/>
                    <a:pt x="890" y="268"/>
                  </a:cubicBezTo>
                  <a:cubicBezTo>
                    <a:pt x="890" y="272"/>
                    <a:pt x="890" y="276"/>
                    <a:pt x="890" y="280"/>
                  </a:cubicBezTo>
                  <a:cubicBezTo>
                    <a:pt x="890" y="283"/>
                    <a:pt x="896" y="282"/>
                    <a:pt x="896" y="285"/>
                  </a:cubicBezTo>
                  <a:cubicBezTo>
                    <a:pt x="898" y="288"/>
                    <a:pt x="902" y="289"/>
                    <a:pt x="902" y="294"/>
                  </a:cubicBezTo>
                  <a:cubicBezTo>
                    <a:pt x="917" y="292"/>
                    <a:pt x="928" y="298"/>
                    <a:pt x="937" y="294"/>
                  </a:cubicBezTo>
                  <a:cubicBezTo>
                    <a:pt x="938" y="305"/>
                    <a:pt x="951" y="302"/>
                    <a:pt x="957" y="309"/>
                  </a:cubicBezTo>
                  <a:cubicBezTo>
                    <a:pt x="959" y="310"/>
                    <a:pt x="960" y="308"/>
                    <a:pt x="960" y="312"/>
                  </a:cubicBezTo>
                  <a:cubicBezTo>
                    <a:pt x="960" y="316"/>
                    <a:pt x="963" y="312"/>
                    <a:pt x="963" y="312"/>
                  </a:cubicBezTo>
                  <a:cubicBezTo>
                    <a:pt x="967" y="312"/>
                    <a:pt x="967" y="317"/>
                    <a:pt x="969" y="318"/>
                  </a:cubicBezTo>
                  <a:cubicBezTo>
                    <a:pt x="974" y="320"/>
                    <a:pt x="979" y="316"/>
                    <a:pt x="978" y="324"/>
                  </a:cubicBezTo>
                  <a:cubicBezTo>
                    <a:pt x="993" y="323"/>
                    <a:pt x="1002" y="329"/>
                    <a:pt x="1016" y="329"/>
                  </a:cubicBezTo>
                  <a:cubicBezTo>
                    <a:pt x="1016" y="339"/>
                    <a:pt x="1013" y="347"/>
                    <a:pt x="1019" y="353"/>
                  </a:cubicBezTo>
                  <a:cubicBezTo>
                    <a:pt x="1018" y="352"/>
                    <a:pt x="1022" y="357"/>
                    <a:pt x="1022" y="356"/>
                  </a:cubicBezTo>
                  <a:cubicBezTo>
                    <a:pt x="1022" y="359"/>
                    <a:pt x="1019" y="362"/>
                    <a:pt x="1019" y="362"/>
                  </a:cubicBezTo>
                  <a:cubicBezTo>
                    <a:pt x="1020" y="365"/>
                    <a:pt x="1023" y="362"/>
                    <a:pt x="1024" y="364"/>
                  </a:cubicBezTo>
                  <a:cubicBezTo>
                    <a:pt x="1025" y="365"/>
                    <a:pt x="1019" y="373"/>
                    <a:pt x="1027" y="370"/>
                  </a:cubicBezTo>
                  <a:cubicBezTo>
                    <a:pt x="1026" y="373"/>
                    <a:pt x="1024" y="375"/>
                    <a:pt x="1024" y="379"/>
                  </a:cubicBezTo>
                  <a:cubicBezTo>
                    <a:pt x="1025" y="382"/>
                    <a:pt x="1027" y="381"/>
                    <a:pt x="1027" y="379"/>
                  </a:cubicBezTo>
                  <a:cubicBezTo>
                    <a:pt x="1031" y="379"/>
                    <a:pt x="1029" y="384"/>
                    <a:pt x="1030" y="385"/>
                  </a:cubicBezTo>
                  <a:cubicBezTo>
                    <a:pt x="1031" y="386"/>
                    <a:pt x="1035" y="384"/>
                    <a:pt x="1036" y="385"/>
                  </a:cubicBezTo>
                  <a:cubicBezTo>
                    <a:pt x="1039" y="388"/>
                    <a:pt x="1051" y="389"/>
                    <a:pt x="1060" y="385"/>
                  </a:cubicBezTo>
                  <a:cubicBezTo>
                    <a:pt x="1062" y="373"/>
                    <a:pt x="1062" y="367"/>
                    <a:pt x="1060" y="356"/>
                  </a:cubicBezTo>
                  <a:cubicBezTo>
                    <a:pt x="1061" y="352"/>
                    <a:pt x="1055" y="354"/>
                    <a:pt x="1054" y="353"/>
                  </a:cubicBezTo>
                  <a:cubicBezTo>
                    <a:pt x="1051" y="348"/>
                    <a:pt x="1058" y="338"/>
                    <a:pt x="1048" y="341"/>
                  </a:cubicBezTo>
                  <a:cubicBezTo>
                    <a:pt x="1050" y="338"/>
                    <a:pt x="1055" y="338"/>
                    <a:pt x="1054" y="332"/>
                  </a:cubicBezTo>
                  <a:cubicBezTo>
                    <a:pt x="1066" y="336"/>
                    <a:pt x="1065" y="326"/>
                    <a:pt x="1074" y="326"/>
                  </a:cubicBezTo>
                  <a:cubicBezTo>
                    <a:pt x="1079" y="327"/>
                    <a:pt x="1075" y="320"/>
                    <a:pt x="1077" y="318"/>
                  </a:cubicBezTo>
                  <a:cubicBezTo>
                    <a:pt x="1077" y="318"/>
                    <a:pt x="1085" y="322"/>
                    <a:pt x="1086" y="318"/>
                  </a:cubicBezTo>
                  <a:cubicBezTo>
                    <a:pt x="1078" y="305"/>
                    <a:pt x="1090" y="292"/>
                    <a:pt x="1083" y="285"/>
                  </a:cubicBezTo>
                  <a:cubicBezTo>
                    <a:pt x="1083" y="281"/>
                    <a:pt x="1079" y="285"/>
                    <a:pt x="1080" y="285"/>
                  </a:cubicBezTo>
                  <a:cubicBezTo>
                    <a:pt x="1075" y="283"/>
                    <a:pt x="1080" y="275"/>
                    <a:pt x="1071" y="277"/>
                  </a:cubicBezTo>
                  <a:cubicBezTo>
                    <a:pt x="1072" y="271"/>
                    <a:pt x="1068" y="271"/>
                    <a:pt x="1068" y="265"/>
                  </a:cubicBezTo>
                  <a:cubicBezTo>
                    <a:pt x="1068" y="259"/>
                    <a:pt x="1071" y="256"/>
                    <a:pt x="1077" y="256"/>
                  </a:cubicBezTo>
                  <a:cubicBezTo>
                    <a:pt x="1072" y="254"/>
                    <a:pt x="1081" y="236"/>
                    <a:pt x="1068" y="236"/>
                  </a:cubicBezTo>
                  <a:cubicBezTo>
                    <a:pt x="1070" y="233"/>
                    <a:pt x="1071" y="231"/>
                    <a:pt x="1071" y="227"/>
                  </a:cubicBezTo>
                  <a:cubicBezTo>
                    <a:pt x="1071" y="228"/>
                    <a:pt x="1068" y="226"/>
                    <a:pt x="1068" y="224"/>
                  </a:cubicBezTo>
                  <a:cubicBezTo>
                    <a:pt x="1068" y="223"/>
                    <a:pt x="1072" y="224"/>
                    <a:pt x="1071" y="221"/>
                  </a:cubicBezTo>
                  <a:cubicBezTo>
                    <a:pt x="1071" y="219"/>
                    <a:pt x="1068" y="218"/>
                    <a:pt x="1068" y="215"/>
                  </a:cubicBezTo>
                  <a:cubicBezTo>
                    <a:pt x="1068" y="212"/>
                    <a:pt x="1074" y="205"/>
                    <a:pt x="1068" y="204"/>
                  </a:cubicBezTo>
                  <a:cubicBezTo>
                    <a:pt x="1069" y="199"/>
                    <a:pt x="1092" y="197"/>
                    <a:pt x="1089" y="206"/>
                  </a:cubicBezTo>
                  <a:cubicBezTo>
                    <a:pt x="1101" y="206"/>
                    <a:pt x="1117" y="209"/>
                    <a:pt x="1121" y="201"/>
                  </a:cubicBezTo>
                  <a:cubicBezTo>
                    <a:pt x="1127" y="209"/>
                    <a:pt x="1142" y="208"/>
                    <a:pt x="1142" y="224"/>
                  </a:cubicBezTo>
                  <a:cubicBezTo>
                    <a:pt x="1149" y="224"/>
                    <a:pt x="1157" y="224"/>
                    <a:pt x="1165" y="224"/>
                  </a:cubicBezTo>
                  <a:cubicBezTo>
                    <a:pt x="1164" y="229"/>
                    <a:pt x="1167" y="230"/>
                    <a:pt x="1171" y="230"/>
                  </a:cubicBezTo>
                  <a:cubicBezTo>
                    <a:pt x="1171" y="236"/>
                    <a:pt x="1170" y="242"/>
                    <a:pt x="1171" y="247"/>
                  </a:cubicBezTo>
                  <a:cubicBezTo>
                    <a:pt x="1172" y="254"/>
                    <a:pt x="1179" y="261"/>
                    <a:pt x="1174" y="262"/>
                  </a:cubicBezTo>
                  <a:cubicBezTo>
                    <a:pt x="1174" y="265"/>
                    <a:pt x="1179" y="265"/>
                    <a:pt x="1182" y="265"/>
                  </a:cubicBezTo>
                  <a:cubicBezTo>
                    <a:pt x="1181" y="274"/>
                    <a:pt x="1193" y="269"/>
                    <a:pt x="1185" y="277"/>
                  </a:cubicBezTo>
                  <a:cubicBezTo>
                    <a:pt x="1197" y="279"/>
                    <a:pt x="1200" y="272"/>
                    <a:pt x="1212" y="274"/>
                  </a:cubicBezTo>
                  <a:cubicBezTo>
                    <a:pt x="1212" y="270"/>
                    <a:pt x="1211" y="269"/>
                    <a:pt x="1209" y="268"/>
                  </a:cubicBezTo>
                  <a:cubicBezTo>
                    <a:pt x="1210" y="262"/>
                    <a:pt x="1213" y="262"/>
                    <a:pt x="1218" y="265"/>
                  </a:cubicBezTo>
                  <a:cubicBezTo>
                    <a:pt x="1214" y="256"/>
                    <a:pt x="1224" y="256"/>
                    <a:pt x="1226" y="253"/>
                  </a:cubicBezTo>
                  <a:cubicBezTo>
                    <a:pt x="1228" y="251"/>
                    <a:pt x="1223" y="251"/>
                    <a:pt x="1223" y="250"/>
                  </a:cubicBezTo>
                  <a:cubicBezTo>
                    <a:pt x="1223" y="247"/>
                    <a:pt x="1230" y="245"/>
                    <a:pt x="1235" y="244"/>
                  </a:cubicBezTo>
                  <a:cubicBezTo>
                    <a:pt x="1229" y="251"/>
                    <a:pt x="1234" y="251"/>
                    <a:pt x="1241" y="259"/>
                  </a:cubicBezTo>
                  <a:cubicBezTo>
                    <a:pt x="1245" y="264"/>
                    <a:pt x="1247" y="270"/>
                    <a:pt x="1259" y="271"/>
                  </a:cubicBezTo>
                  <a:cubicBezTo>
                    <a:pt x="1258" y="274"/>
                    <a:pt x="1253" y="273"/>
                    <a:pt x="1253" y="277"/>
                  </a:cubicBezTo>
                  <a:cubicBezTo>
                    <a:pt x="1255" y="280"/>
                    <a:pt x="1259" y="280"/>
                    <a:pt x="1259" y="285"/>
                  </a:cubicBezTo>
                  <a:cubicBezTo>
                    <a:pt x="1262" y="287"/>
                    <a:pt x="1260" y="280"/>
                    <a:pt x="1262" y="280"/>
                  </a:cubicBezTo>
                  <a:cubicBezTo>
                    <a:pt x="1269" y="277"/>
                    <a:pt x="1259" y="292"/>
                    <a:pt x="1270" y="288"/>
                  </a:cubicBezTo>
                  <a:cubicBezTo>
                    <a:pt x="1265" y="296"/>
                    <a:pt x="1272" y="300"/>
                    <a:pt x="1264" y="306"/>
                  </a:cubicBezTo>
                  <a:cubicBezTo>
                    <a:pt x="1265" y="312"/>
                    <a:pt x="1273" y="309"/>
                    <a:pt x="1276" y="312"/>
                  </a:cubicBezTo>
                  <a:cubicBezTo>
                    <a:pt x="1277" y="313"/>
                    <a:pt x="1272" y="316"/>
                    <a:pt x="1273" y="318"/>
                  </a:cubicBezTo>
                  <a:cubicBezTo>
                    <a:pt x="1275" y="319"/>
                    <a:pt x="1280" y="320"/>
                    <a:pt x="1282" y="321"/>
                  </a:cubicBezTo>
                  <a:cubicBezTo>
                    <a:pt x="1284" y="322"/>
                    <a:pt x="1286" y="325"/>
                    <a:pt x="1288" y="326"/>
                  </a:cubicBezTo>
                  <a:cubicBezTo>
                    <a:pt x="1292" y="329"/>
                    <a:pt x="1299" y="330"/>
                    <a:pt x="1302" y="335"/>
                  </a:cubicBezTo>
                  <a:cubicBezTo>
                    <a:pt x="1307" y="337"/>
                    <a:pt x="1310" y="324"/>
                    <a:pt x="1311" y="332"/>
                  </a:cubicBezTo>
                  <a:cubicBezTo>
                    <a:pt x="1312" y="341"/>
                    <a:pt x="1304" y="341"/>
                    <a:pt x="1297" y="341"/>
                  </a:cubicBezTo>
                  <a:cubicBezTo>
                    <a:pt x="1302" y="347"/>
                    <a:pt x="1310" y="349"/>
                    <a:pt x="1320" y="350"/>
                  </a:cubicBezTo>
                  <a:cubicBezTo>
                    <a:pt x="1319" y="355"/>
                    <a:pt x="1322" y="355"/>
                    <a:pt x="1326" y="356"/>
                  </a:cubicBezTo>
                  <a:cubicBezTo>
                    <a:pt x="1325" y="362"/>
                    <a:pt x="1326" y="365"/>
                    <a:pt x="1332" y="364"/>
                  </a:cubicBezTo>
                  <a:cubicBezTo>
                    <a:pt x="1329" y="368"/>
                    <a:pt x="1328" y="372"/>
                    <a:pt x="1329" y="379"/>
                  </a:cubicBezTo>
                  <a:cubicBezTo>
                    <a:pt x="1323" y="381"/>
                    <a:pt x="1317" y="381"/>
                    <a:pt x="1311" y="385"/>
                  </a:cubicBezTo>
                  <a:cubicBezTo>
                    <a:pt x="1310" y="386"/>
                    <a:pt x="1312" y="388"/>
                    <a:pt x="1308" y="388"/>
                  </a:cubicBezTo>
                  <a:cubicBezTo>
                    <a:pt x="1305" y="388"/>
                    <a:pt x="1303" y="388"/>
                    <a:pt x="1302" y="391"/>
                  </a:cubicBezTo>
                  <a:cubicBezTo>
                    <a:pt x="1302" y="396"/>
                    <a:pt x="1296" y="392"/>
                    <a:pt x="1297" y="391"/>
                  </a:cubicBezTo>
                  <a:cubicBezTo>
                    <a:pt x="1295" y="392"/>
                    <a:pt x="1292" y="395"/>
                    <a:pt x="1291" y="397"/>
                  </a:cubicBezTo>
                  <a:cubicBezTo>
                    <a:pt x="1290" y="398"/>
                    <a:pt x="1289" y="404"/>
                    <a:pt x="1288" y="405"/>
                  </a:cubicBezTo>
                  <a:cubicBezTo>
                    <a:pt x="1285" y="408"/>
                    <a:pt x="1275" y="405"/>
                    <a:pt x="1282" y="408"/>
                  </a:cubicBezTo>
                  <a:cubicBezTo>
                    <a:pt x="1279" y="414"/>
                    <a:pt x="1269" y="411"/>
                    <a:pt x="1264" y="411"/>
                  </a:cubicBezTo>
                  <a:cubicBezTo>
                    <a:pt x="1258" y="411"/>
                    <a:pt x="1252" y="412"/>
                    <a:pt x="1247" y="411"/>
                  </a:cubicBezTo>
                  <a:cubicBezTo>
                    <a:pt x="1242" y="411"/>
                    <a:pt x="1242" y="409"/>
                    <a:pt x="1238" y="408"/>
                  </a:cubicBezTo>
                  <a:cubicBezTo>
                    <a:pt x="1225" y="406"/>
                    <a:pt x="1212" y="410"/>
                    <a:pt x="1200" y="411"/>
                  </a:cubicBezTo>
                  <a:cubicBezTo>
                    <a:pt x="1190" y="416"/>
                    <a:pt x="1186" y="427"/>
                    <a:pt x="1174" y="429"/>
                  </a:cubicBezTo>
                  <a:cubicBezTo>
                    <a:pt x="1180" y="435"/>
                    <a:pt x="1169" y="436"/>
                    <a:pt x="1165" y="441"/>
                  </a:cubicBezTo>
                  <a:cubicBezTo>
                    <a:pt x="1166" y="443"/>
                    <a:pt x="1168" y="445"/>
                    <a:pt x="1168" y="449"/>
                  </a:cubicBezTo>
                  <a:cubicBezTo>
                    <a:pt x="1172" y="447"/>
                    <a:pt x="1173" y="441"/>
                    <a:pt x="1177" y="438"/>
                  </a:cubicBezTo>
                  <a:cubicBezTo>
                    <a:pt x="1179" y="435"/>
                    <a:pt x="1188" y="438"/>
                    <a:pt x="1188" y="432"/>
                  </a:cubicBezTo>
                  <a:cubicBezTo>
                    <a:pt x="1189" y="422"/>
                    <a:pt x="1194" y="439"/>
                    <a:pt x="1194" y="426"/>
                  </a:cubicBezTo>
                  <a:cubicBezTo>
                    <a:pt x="1197" y="424"/>
                    <a:pt x="1200" y="429"/>
                    <a:pt x="1200" y="429"/>
                  </a:cubicBezTo>
                  <a:cubicBezTo>
                    <a:pt x="1203" y="428"/>
                    <a:pt x="1202" y="423"/>
                    <a:pt x="1203" y="423"/>
                  </a:cubicBezTo>
                  <a:cubicBezTo>
                    <a:pt x="1209" y="422"/>
                    <a:pt x="1214" y="424"/>
                    <a:pt x="1223" y="423"/>
                  </a:cubicBezTo>
                  <a:cubicBezTo>
                    <a:pt x="1224" y="426"/>
                    <a:pt x="1226" y="425"/>
                    <a:pt x="1226" y="423"/>
                  </a:cubicBezTo>
                  <a:cubicBezTo>
                    <a:pt x="1232" y="422"/>
                    <a:pt x="1232" y="439"/>
                    <a:pt x="1223" y="435"/>
                  </a:cubicBezTo>
                  <a:cubicBezTo>
                    <a:pt x="1230" y="441"/>
                    <a:pt x="1218" y="444"/>
                    <a:pt x="1221" y="455"/>
                  </a:cubicBezTo>
                  <a:cubicBezTo>
                    <a:pt x="1222" y="458"/>
                    <a:pt x="1224" y="460"/>
                    <a:pt x="1223" y="464"/>
                  </a:cubicBezTo>
                  <a:cubicBezTo>
                    <a:pt x="1226" y="462"/>
                    <a:pt x="1229" y="460"/>
                    <a:pt x="1229" y="464"/>
                  </a:cubicBezTo>
                  <a:cubicBezTo>
                    <a:pt x="1229" y="468"/>
                    <a:pt x="1233" y="465"/>
                    <a:pt x="1235" y="467"/>
                  </a:cubicBezTo>
                  <a:cubicBezTo>
                    <a:pt x="1237" y="468"/>
                    <a:pt x="1240" y="472"/>
                    <a:pt x="1241" y="473"/>
                  </a:cubicBezTo>
                  <a:cubicBezTo>
                    <a:pt x="1243" y="473"/>
                    <a:pt x="1245" y="472"/>
                    <a:pt x="1247" y="473"/>
                  </a:cubicBezTo>
                  <a:cubicBezTo>
                    <a:pt x="1249" y="473"/>
                    <a:pt x="1250" y="476"/>
                    <a:pt x="1250" y="476"/>
                  </a:cubicBezTo>
                  <a:cubicBezTo>
                    <a:pt x="1255" y="477"/>
                    <a:pt x="1258" y="469"/>
                    <a:pt x="1262" y="476"/>
                  </a:cubicBezTo>
                  <a:cubicBezTo>
                    <a:pt x="1265" y="477"/>
                    <a:pt x="1263" y="471"/>
                    <a:pt x="1264" y="470"/>
                  </a:cubicBezTo>
                  <a:cubicBezTo>
                    <a:pt x="1265" y="469"/>
                    <a:pt x="1270" y="471"/>
                    <a:pt x="1270" y="470"/>
                  </a:cubicBezTo>
                  <a:cubicBezTo>
                    <a:pt x="1271" y="468"/>
                    <a:pt x="1269" y="464"/>
                    <a:pt x="1270" y="461"/>
                  </a:cubicBezTo>
                  <a:cubicBezTo>
                    <a:pt x="1275" y="460"/>
                    <a:pt x="1276" y="463"/>
                    <a:pt x="1276" y="467"/>
                  </a:cubicBezTo>
                  <a:cubicBezTo>
                    <a:pt x="1277" y="472"/>
                    <a:pt x="1285" y="469"/>
                    <a:pt x="1282" y="479"/>
                  </a:cubicBezTo>
                  <a:cubicBezTo>
                    <a:pt x="1277" y="480"/>
                    <a:pt x="1277" y="475"/>
                    <a:pt x="1273" y="476"/>
                  </a:cubicBezTo>
                  <a:cubicBezTo>
                    <a:pt x="1269" y="477"/>
                    <a:pt x="1268" y="482"/>
                    <a:pt x="1264" y="484"/>
                  </a:cubicBezTo>
                  <a:cubicBezTo>
                    <a:pt x="1262" y="486"/>
                    <a:pt x="1258" y="484"/>
                    <a:pt x="1256" y="484"/>
                  </a:cubicBezTo>
                  <a:cubicBezTo>
                    <a:pt x="1250" y="486"/>
                    <a:pt x="1252" y="492"/>
                    <a:pt x="1241" y="490"/>
                  </a:cubicBezTo>
                  <a:cubicBezTo>
                    <a:pt x="1236" y="489"/>
                    <a:pt x="1237" y="497"/>
                    <a:pt x="1235" y="499"/>
                  </a:cubicBezTo>
                  <a:cubicBezTo>
                    <a:pt x="1233" y="501"/>
                    <a:pt x="1231" y="497"/>
                    <a:pt x="1232" y="496"/>
                  </a:cubicBezTo>
                  <a:cubicBezTo>
                    <a:pt x="1227" y="500"/>
                    <a:pt x="1228" y="506"/>
                    <a:pt x="1218" y="505"/>
                  </a:cubicBezTo>
                  <a:cubicBezTo>
                    <a:pt x="1222" y="499"/>
                    <a:pt x="1217" y="501"/>
                    <a:pt x="1218" y="493"/>
                  </a:cubicBezTo>
                  <a:cubicBezTo>
                    <a:pt x="1223" y="491"/>
                    <a:pt x="1226" y="484"/>
                    <a:pt x="1232" y="490"/>
                  </a:cubicBezTo>
                  <a:cubicBezTo>
                    <a:pt x="1235" y="481"/>
                    <a:pt x="1228" y="481"/>
                    <a:pt x="1223" y="479"/>
                  </a:cubicBezTo>
                  <a:cubicBezTo>
                    <a:pt x="1216" y="476"/>
                    <a:pt x="1212" y="487"/>
                    <a:pt x="1206" y="487"/>
                  </a:cubicBezTo>
                  <a:cubicBezTo>
                    <a:pt x="1206" y="487"/>
                    <a:pt x="1198" y="490"/>
                    <a:pt x="1197" y="490"/>
                  </a:cubicBezTo>
                  <a:cubicBezTo>
                    <a:pt x="1195" y="492"/>
                    <a:pt x="1194" y="493"/>
                    <a:pt x="1194" y="496"/>
                  </a:cubicBezTo>
                  <a:cubicBezTo>
                    <a:pt x="1177" y="494"/>
                    <a:pt x="1179" y="505"/>
                    <a:pt x="1165" y="499"/>
                  </a:cubicBezTo>
                  <a:cubicBezTo>
                    <a:pt x="1170" y="503"/>
                    <a:pt x="1173" y="506"/>
                    <a:pt x="1159" y="505"/>
                  </a:cubicBezTo>
                  <a:cubicBezTo>
                    <a:pt x="1153" y="510"/>
                    <a:pt x="1151" y="525"/>
                    <a:pt x="1159" y="528"/>
                  </a:cubicBezTo>
                  <a:cubicBezTo>
                    <a:pt x="1159" y="534"/>
                    <a:pt x="1151" y="532"/>
                    <a:pt x="1153" y="540"/>
                  </a:cubicBezTo>
                  <a:cubicBezTo>
                    <a:pt x="1150" y="541"/>
                    <a:pt x="1147" y="539"/>
                    <a:pt x="1144" y="540"/>
                  </a:cubicBezTo>
                  <a:cubicBezTo>
                    <a:pt x="1141" y="541"/>
                    <a:pt x="1141" y="545"/>
                    <a:pt x="1139" y="546"/>
                  </a:cubicBezTo>
                  <a:cubicBezTo>
                    <a:pt x="1133" y="549"/>
                    <a:pt x="1125" y="547"/>
                    <a:pt x="1121" y="552"/>
                  </a:cubicBezTo>
                  <a:cubicBezTo>
                    <a:pt x="1120" y="554"/>
                    <a:pt x="1117" y="556"/>
                    <a:pt x="1115" y="558"/>
                  </a:cubicBezTo>
                  <a:cubicBezTo>
                    <a:pt x="1112" y="561"/>
                    <a:pt x="1111" y="567"/>
                    <a:pt x="1106" y="572"/>
                  </a:cubicBezTo>
                  <a:cubicBezTo>
                    <a:pt x="1104" y="575"/>
                    <a:pt x="1098" y="576"/>
                    <a:pt x="1100" y="587"/>
                  </a:cubicBezTo>
                  <a:cubicBezTo>
                    <a:pt x="1095" y="586"/>
                    <a:pt x="1095" y="579"/>
                    <a:pt x="1089" y="578"/>
                  </a:cubicBezTo>
                  <a:cubicBezTo>
                    <a:pt x="1086" y="579"/>
                    <a:pt x="1087" y="584"/>
                    <a:pt x="1083" y="584"/>
                  </a:cubicBezTo>
                  <a:cubicBezTo>
                    <a:pt x="1094" y="596"/>
                    <a:pt x="1093" y="606"/>
                    <a:pt x="1095" y="622"/>
                  </a:cubicBezTo>
                  <a:cubicBezTo>
                    <a:pt x="1088" y="619"/>
                    <a:pt x="1091" y="626"/>
                    <a:pt x="1089" y="628"/>
                  </a:cubicBezTo>
                  <a:cubicBezTo>
                    <a:pt x="1088" y="629"/>
                    <a:pt x="1084" y="627"/>
                    <a:pt x="1083" y="628"/>
                  </a:cubicBezTo>
                  <a:cubicBezTo>
                    <a:pt x="1081" y="631"/>
                    <a:pt x="1080" y="632"/>
                    <a:pt x="1077" y="634"/>
                  </a:cubicBezTo>
                  <a:cubicBezTo>
                    <a:pt x="1074" y="636"/>
                    <a:pt x="1070" y="641"/>
                    <a:pt x="1068" y="643"/>
                  </a:cubicBezTo>
                  <a:cubicBezTo>
                    <a:pt x="1064" y="645"/>
                    <a:pt x="1059" y="642"/>
                    <a:pt x="1057" y="645"/>
                  </a:cubicBezTo>
                  <a:cubicBezTo>
                    <a:pt x="1050" y="648"/>
                    <a:pt x="1048" y="654"/>
                    <a:pt x="1045" y="660"/>
                  </a:cubicBezTo>
                  <a:cubicBezTo>
                    <a:pt x="1037" y="660"/>
                    <a:pt x="1039" y="669"/>
                    <a:pt x="1030" y="669"/>
                  </a:cubicBezTo>
                  <a:cubicBezTo>
                    <a:pt x="1033" y="679"/>
                    <a:pt x="1024" y="701"/>
                    <a:pt x="1036" y="701"/>
                  </a:cubicBezTo>
                  <a:cubicBezTo>
                    <a:pt x="1030" y="712"/>
                    <a:pt x="1041" y="713"/>
                    <a:pt x="1039" y="727"/>
                  </a:cubicBezTo>
                  <a:cubicBezTo>
                    <a:pt x="1039" y="730"/>
                    <a:pt x="1043" y="730"/>
                    <a:pt x="1045" y="730"/>
                  </a:cubicBezTo>
                  <a:cubicBezTo>
                    <a:pt x="1041" y="739"/>
                    <a:pt x="1046" y="739"/>
                    <a:pt x="1045" y="751"/>
                  </a:cubicBezTo>
                  <a:cubicBezTo>
                    <a:pt x="1039" y="751"/>
                    <a:pt x="1035" y="753"/>
                    <a:pt x="1033" y="757"/>
                  </a:cubicBezTo>
                  <a:cubicBezTo>
                    <a:pt x="1029" y="757"/>
                    <a:pt x="1032" y="751"/>
                    <a:pt x="1030" y="748"/>
                  </a:cubicBezTo>
                  <a:cubicBezTo>
                    <a:pt x="1028" y="745"/>
                    <a:pt x="1024" y="747"/>
                    <a:pt x="1022" y="745"/>
                  </a:cubicBezTo>
                  <a:cubicBezTo>
                    <a:pt x="1020" y="744"/>
                    <a:pt x="1021" y="737"/>
                    <a:pt x="1016" y="739"/>
                  </a:cubicBezTo>
                  <a:cubicBezTo>
                    <a:pt x="1017" y="732"/>
                    <a:pt x="1020" y="725"/>
                    <a:pt x="1010" y="725"/>
                  </a:cubicBezTo>
                  <a:cubicBezTo>
                    <a:pt x="1015" y="711"/>
                    <a:pt x="1008" y="712"/>
                    <a:pt x="1007" y="698"/>
                  </a:cubicBezTo>
                  <a:cubicBezTo>
                    <a:pt x="1004" y="699"/>
                    <a:pt x="1004" y="701"/>
                    <a:pt x="1001" y="701"/>
                  </a:cubicBezTo>
                  <a:cubicBezTo>
                    <a:pt x="1001" y="699"/>
                    <a:pt x="1001" y="697"/>
                    <a:pt x="1001" y="695"/>
                  </a:cubicBezTo>
                  <a:cubicBezTo>
                    <a:pt x="996" y="697"/>
                    <a:pt x="981" y="699"/>
                    <a:pt x="978" y="695"/>
                  </a:cubicBezTo>
                  <a:cubicBezTo>
                    <a:pt x="976" y="693"/>
                    <a:pt x="975" y="690"/>
                    <a:pt x="972" y="689"/>
                  </a:cubicBezTo>
                  <a:cubicBezTo>
                    <a:pt x="969" y="689"/>
                    <a:pt x="965" y="693"/>
                    <a:pt x="960" y="692"/>
                  </a:cubicBezTo>
                  <a:cubicBezTo>
                    <a:pt x="960" y="692"/>
                    <a:pt x="971" y="682"/>
                    <a:pt x="960" y="686"/>
                  </a:cubicBezTo>
                  <a:cubicBezTo>
                    <a:pt x="959" y="687"/>
                    <a:pt x="960" y="689"/>
                    <a:pt x="957" y="689"/>
                  </a:cubicBezTo>
                  <a:cubicBezTo>
                    <a:pt x="949" y="690"/>
                    <a:pt x="937" y="690"/>
                    <a:pt x="931" y="686"/>
                  </a:cubicBezTo>
                  <a:cubicBezTo>
                    <a:pt x="924" y="686"/>
                    <a:pt x="929" y="697"/>
                    <a:pt x="928" y="701"/>
                  </a:cubicBezTo>
                  <a:cubicBezTo>
                    <a:pt x="911" y="698"/>
                    <a:pt x="893" y="697"/>
                    <a:pt x="875" y="695"/>
                  </a:cubicBezTo>
                  <a:cubicBezTo>
                    <a:pt x="873" y="696"/>
                    <a:pt x="872" y="698"/>
                    <a:pt x="869" y="698"/>
                  </a:cubicBezTo>
                  <a:cubicBezTo>
                    <a:pt x="866" y="699"/>
                    <a:pt x="867" y="704"/>
                    <a:pt x="863" y="704"/>
                  </a:cubicBezTo>
                  <a:cubicBezTo>
                    <a:pt x="861" y="704"/>
                    <a:pt x="861" y="708"/>
                    <a:pt x="861" y="710"/>
                  </a:cubicBezTo>
                  <a:cubicBezTo>
                    <a:pt x="857" y="711"/>
                    <a:pt x="852" y="709"/>
                    <a:pt x="849" y="710"/>
                  </a:cubicBezTo>
                  <a:cubicBezTo>
                    <a:pt x="846" y="711"/>
                    <a:pt x="846" y="717"/>
                    <a:pt x="840" y="716"/>
                  </a:cubicBezTo>
                  <a:cubicBezTo>
                    <a:pt x="842" y="722"/>
                    <a:pt x="836" y="735"/>
                    <a:pt x="843" y="736"/>
                  </a:cubicBezTo>
                  <a:cubicBezTo>
                    <a:pt x="840" y="740"/>
                    <a:pt x="838" y="745"/>
                    <a:pt x="834" y="748"/>
                  </a:cubicBezTo>
                  <a:cubicBezTo>
                    <a:pt x="835" y="756"/>
                    <a:pt x="833" y="764"/>
                    <a:pt x="834" y="771"/>
                  </a:cubicBezTo>
                  <a:cubicBezTo>
                    <a:pt x="835" y="776"/>
                    <a:pt x="837" y="777"/>
                    <a:pt x="837" y="780"/>
                  </a:cubicBezTo>
                  <a:cubicBezTo>
                    <a:pt x="837" y="787"/>
                    <a:pt x="839" y="796"/>
                    <a:pt x="834" y="801"/>
                  </a:cubicBezTo>
                  <a:cubicBezTo>
                    <a:pt x="833" y="805"/>
                    <a:pt x="841" y="802"/>
                    <a:pt x="843" y="804"/>
                  </a:cubicBezTo>
                  <a:cubicBezTo>
                    <a:pt x="844" y="804"/>
                    <a:pt x="840" y="808"/>
                    <a:pt x="840" y="809"/>
                  </a:cubicBezTo>
                  <a:cubicBezTo>
                    <a:pt x="840" y="808"/>
                    <a:pt x="843" y="812"/>
                    <a:pt x="843" y="812"/>
                  </a:cubicBezTo>
                  <a:cubicBezTo>
                    <a:pt x="845" y="815"/>
                    <a:pt x="847" y="813"/>
                    <a:pt x="849" y="815"/>
                  </a:cubicBezTo>
                  <a:cubicBezTo>
                    <a:pt x="850" y="816"/>
                    <a:pt x="848" y="820"/>
                    <a:pt x="849" y="821"/>
                  </a:cubicBezTo>
                  <a:cubicBezTo>
                    <a:pt x="849" y="821"/>
                    <a:pt x="852" y="821"/>
                    <a:pt x="852" y="821"/>
                  </a:cubicBezTo>
                  <a:cubicBezTo>
                    <a:pt x="852" y="822"/>
                    <a:pt x="851" y="826"/>
                    <a:pt x="852" y="827"/>
                  </a:cubicBezTo>
                  <a:cubicBezTo>
                    <a:pt x="854" y="828"/>
                    <a:pt x="860" y="833"/>
                    <a:pt x="861" y="839"/>
                  </a:cubicBezTo>
                  <a:cubicBezTo>
                    <a:pt x="884" y="841"/>
                    <a:pt x="896" y="834"/>
                    <a:pt x="907" y="839"/>
                  </a:cubicBezTo>
                  <a:cubicBezTo>
                    <a:pt x="911" y="838"/>
                    <a:pt x="911" y="835"/>
                    <a:pt x="913" y="833"/>
                  </a:cubicBezTo>
                  <a:cubicBezTo>
                    <a:pt x="916" y="829"/>
                    <a:pt x="920" y="825"/>
                    <a:pt x="922" y="818"/>
                  </a:cubicBezTo>
                  <a:cubicBezTo>
                    <a:pt x="923" y="815"/>
                    <a:pt x="926" y="813"/>
                    <a:pt x="922" y="812"/>
                  </a:cubicBezTo>
                  <a:cubicBezTo>
                    <a:pt x="930" y="803"/>
                    <a:pt x="950" y="796"/>
                    <a:pt x="966" y="804"/>
                  </a:cubicBezTo>
                  <a:cubicBezTo>
                    <a:pt x="959" y="810"/>
                    <a:pt x="958" y="822"/>
                    <a:pt x="951" y="830"/>
                  </a:cubicBezTo>
                  <a:cubicBezTo>
                    <a:pt x="949" y="838"/>
                    <a:pt x="955" y="837"/>
                    <a:pt x="954" y="845"/>
                  </a:cubicBezTo>
                  <a:cubicBezTo>
                    <a:pt x="948" y="846"/>
                    <a:pt x="945" y="853"/>
                    <a:pt x="942" y="859"/>
                  </a:cubicBezTo>
                  <a:cubicBezTo>
                    <a:pt x="942" y="861"/>
                    <a:pt x="942" y="862"/>
                    <a:pt x="940" y="862"/>
                  </a:cubicBezTo>
                  <a:cubicBezTo>
                    <a:pt x="938" y="869"/>
                    <a:pt x="953" y="860"/>
                    <a:pt x="948" y="871"/>
                  </a:cubicBezTo>
                  <a:cubicBezTo>
                    <a:pt x="955" y="871"/>
                    <a:pt x="957" y="866"/>
                    <a:pt x="966" y="868"/>
                  </a:cubicBezTo>
                  <a:cubicBezTo>
                    <a:pt x="964" y="874"/>
                    <a:pt x="971" y="872"/>
                    <a:pt x="972" y="877"/>
                  </a:cubicBezTo>
                  <a:cubicBezTo>
                    <a:pt x="987" y="870"/>
                    <a:pt x="989" y="881"/>
                    <a:pt x="1007" y="880"/>
                  </a:cubicBezTo>
                  <a:cubicBezTo>
                    <a:pt x="1000" y="887"/>
                    <a:pt x="1011" y="896"/>
                    <a:pt x="1001" y="900"/>
                  </a:cubicBezTo>
                  <a:cubicBezTo>
                    <a:pt x="1007" y="907"/>
                    <a:pt x="1004" y="925"/>
                    <a:pt x="1001" y="932"/>
                  </a:cubicBezTo>
                  <a:cubicBezTo>
                    <a:pt x="1002" y="937"/>
                    <a:pt x="1006" y="939"/>
                    <a:pt x="1013" y="938"/>
                  </a:cubicBezTo>
                  <a:cubicBezTo>
                    <a:pt x="1011" y="945"/>
                    <a:pt x="1018" y="942"/>
                    <a:pt x="1019" y="947"/>
                  </a:cubicBezTo>
                  <a:cubicBezTo>
                    <a:pt x="1019" y="951"/>
                    <a:pt x="1028" y="948"/>
                    <a:pt x="1027" y="953"/>
                  </a:cubicBezTo>
                  <a:cubicBezTo>
                    <a:pt x="1037" y="945"/>
                    <a:pt x="1055" y="954"/>
                    <a:pt x="1062" y="950"/>
                  </a:cubicBezTo>
                  <a:cubicBezTo>
                    <a:pt x="1062" y="952"/>
                    <a:pt x="1062" y="954"/>
                    <a:pt x="1062" y="956"/>
                  </a:cubicBezTo>
                  <a:cubicBezTo>
                    <a:pt x="1067" y="955"/>
                    <a:pt x="1078" y="950"/>
                    <a:pt x="1077" y="959"/>
                  </a:cubicBezTo>
                  <a:cubicBezTo>
                    <a:pt x="1079" y="957"/>
                    <a:pt x="1082" y="956"/>
                    <a:pt x="1086" y="956"/>
                  </a:cubicBezTo>
                  <a:cubicBezTo>
                    <a:pt x="1087" y="954"/>
                    <a:pt x="1090" y="952"/>
                    <a:pt x="1092" y="950"/>
                  </a:cubicBezTo>
                  <a:cubicBezTo>
                    <a:pt x="1093" y="948"/>
                    <a:pt x="1094" y="950"/>
                    <a:pt x="1095" y="947"/>
                  </a:cubicBezTo>
                  <a:cubicBezTo>
                    <a:pt x="1095" y="943"/>
                    <a:pt x="1099" y="949"/>
                    <a:pt x="1100" y="944"/>
                  </a:cubicBezTo>
                  <a:cubicBezTo>
                    <a:pt x="1101" y="943"/>
                    <a:pt x="1100" y="939"/>
                    <a:pt x="1100" y="938"/>
                  </a:cubicBezTo>
                  <a:cubicBezTo>
                    <a:pt x="1103" y="936"/>
                    <a:pt x="1104" y="941"/>
                    <a:pt x="1103" y="941"/>
                  </a:cubicBezTo>
                  <a:cubicBezTo>
                    <a:pt x="1106" y="940"/>
                    <a:pt x="1107" y="937"/>
                    <a:pt x="1109" y="935"/>
                  </a:cubicBezTo>
                  <a:cubicBezTo>
                    <a:pt x="1112" y="933"/>
                    <a:pt x="1117" y="931"/>
                    <a:pt x="1121" y="926"/>
                  </a:cubicBezTo>
                  <a:cubicBezTo>
                    <a:pt x="1122" y="925"/>
                    <a:pt x="1124" y="924"/>
                    <a:pt x="1124" y="921"/>
                  </a:cubicBezTo>
                  <a:cubicBezTo>
                    <a:pt x="1127" y="924"/>
                    <a:pt x="1156" y="926"/>
                    <a:pt x="1142" y="929"/>
                  </a:cubicBezTo>
                  <a:cubicBezTo>
                    <a:pt x="1142" y="933"/>
                    <a:pt x="1149" y="932"/>
                    <a:pt x="1153" y="932"/>
                  </a:cubicBezTo>
                  <a:cubicBezTo>
                    <a:pt x="1156" y="932"/>
                    <a:pt x="1155" y="929"/>
                    <a:pt x="1156" y="926"/>
                  </a:cubicBezTo>
                  <a:cubicBezTo>
                    <a:pt x="1164" y="926"/>
                    <a:pt x="1172" y="926"/>
                    <a:pt x="1180" y="926"/>
                  </a:cubicBezTo>
                  <a:cubicBezTo>
                    <a:pt x="1175" y="936"/>
                    <a:pt x="1192" y="932"/>
                    <a:pt x="1200" y="935"/>
                  </a:cubicBezTo>
                  <a:cubicBezTo>
                    <a:pt x="1201" y="936"/>
                    <a:pt x="1200" y="938"/>
                    <a:pt x="1203" y="938"/>
                  </a:cubicBezTo>
                  <a:cubicBezTo>
                    <a:pt x="1205" y="938"/>
                    <a:pt x="1206" y="941"/>
                    <a:pt x="1209" y="941"/>
                  </a:cubicBezTo>
                  <a:cubicBezTo>
                    <a:pt x="1215" y="942"/>
                    <a:pt x="1216" y="939"/>
                    <a:pt x="1221" y="938"/>
                  </a:cubicBezTo>
                  <a:cubicBezTo>
                    <a:pt x="1235" y="936"/>
                    <a:pt x="1250" y="941"/>
                    <a:pt x="1264" y="941"/>
                  </a:cubicBezTo>
                  <a:cubicBezTo>
                    <a:pt x="1263" y="947"/>
                    <a:pt x="1266" y="952"/>
                    <a:pt x="1267" y="947"/>
                  </a:cubicBezTo>
                  <a:cubicBezTo>
                    <a:pt x="1271" y="948"/>
                    <a:pt x="1269" y="950"/>
                    <a:pt x="1267" y="950"/>
                  </a:cubicBezTo>
                  <a:cubicBezTo>
                    <a:pt x="1267" y="957"/>
                    <a:pt x="1275" y="951"/>
                    <a:pt x="1279" y="956"/>
                  </a:cubicBezTo>
                  <a:cubicBezTo>
                    <a:pt x="1280" y="956"/>
                    <a:pt x="1278" y="961"/>
                    <a:pt x="1279" y="962"/>
                  </a:cubicBezTo>
                  <a:cubicBezTo>
                    <a:pt x="1282" y="963"/>
                    <a:pt x="1287" y="960"/>
                    <a:pt x="1291" y="962"/>
                  </a:cubicBezTo>
                  <a:cubicBezTo>
                    <a:pt x="1288" y="968"/>
                    <a:pt x="1293" y="970"/>
                    <a:pt x="1297" y="973"/>
                  </a:cubicBezTo>
                  <a:cubicBezTo>
                    <a:pt x="1301" y="978"/>
                    <a:pt x="1306" y="981"/>
                    <a:pt x="1308" y="988"/>
                  </a:cubicBezTo>
                  <a:cubicBezTo>
                    <a:pt x="1327" y="987"/>
                    <a:pt x="1334" y="997"/>
                    <a:pt x="1349" y="991"/>
                  </a:cubicBezTo>
                  <a:cubicBezTo>
                    <a:pt x="1345" y="1003"/>
                    <a:pt x="1366" y="990"/>
                    <a:pt x="1361" y="1003"/>
                  </a:cubicBezTo>
                  <a:cubicBezTo>
                    <a:pt x="1371" y="998"/>
                    <a:pt x="1371" y="1011"/>
                    <a:pt x="1379" y="1011"/>
                  </a:cubicBezTo>
                  <a:cubicBezTo>
                    <a:pt x="1382" y="1012"/>
                    <a:pt x="1382" y="1019"/>
                    <a:pt x="1387" y="1017"/>
                  </a:cubicBezTo>
                  <a:cubicBezTo>
                    <a:pt x="1379" y="1025"/>
                    <a:pt x="1391" y="1024"/>
                    <a:pt x="1390" y="1032"/>
                  </a:cubicBezTo>
                  <a:cubicBezTo>
                    <a:pt x="1390" y="1037"/>
                    <a:pt x="1396" y="1035"/>
                    <a:pt x="1399" y="1038"/>
                  </a:cubicBezTo>
                  <a:cubicBezTo>
                    <a:pt x="1401" y="1039"/>
                    <a:pt x="1399" y="1046"/>
                    <a:pt x="1405" y="1044"/>
                  </a:cubicBezTo>
                  <a:cubicBezTo>
                    <a:pt x="1394" y="1054"/>
                    <a:pt x="1420" y="1058"/>
                    <a:pt x="1411" y="1067"/>
                  </a:cubicBezTo>
                  <a:cubicBezTo>
                    <a:pt x="1417" y="1066"/>
                    <a:pt x="1420" y="1068"/>
                    <a:pt x="1420" y="1073"/>
                  </a:cubicBezTo>
                  <a:cubicBezTo>
                    <a:pt x="1434" y="1069"/>
                    <a:pt x="1454" y="1074"/>
                    <a:pt x="1461" y="1087"/>
                  </a:cubicBezTo>
                  <a:cubicBezTo>
                    <a:pt x="1475" y="1087"/>
                    <a:pt x="1483" y="1093"/>
                    <a:pt x="1499" y="1090"/>
                  </a:cubicBezTo>
                  <a:cubicBezTo>
                    <a:pt x="1500" y="1092"/>
                    <a:pt x="1493" y="1094"/>
                    <a:pt x="1493" y="1093"/>
                  </a:cubicBezTo>
                  <a:cubicBezTo>
                    <a:pt x="1496" y="1098"/>
                    <a:pt x="1514" y="1096"/>
                    <a:pt x="1525" y="1096"/>
                  </a:cubicBezTo>
                  <a:cubicBezTo>
                    <a:pt x="1525" y="1099"/>
                    <a:pt x="1529" y="1099"/>
                    <a:pt x="1531" y="1099"/>
                  </a:cubicBezTo>
                  <a:cubicBezTo>
                    <a:pt x="1530" y="1105"/>
                    <a:pt x="1537" y="1103"/>
                    <a:pt x="1540" y="1105"/>
                  </a:cubicBezTo>
                  <a:cubicBezTo>
                    <a:pt x="1541" y="1106"/>
                    <a:pt x="1539" y="1110"/>
                    <a:pt x="1540" y="1111"/>
                  </a:cubicBezTo>
                  <a:cubicBezTo>
                    <a:pt x="1541" y="1112"/>
                    <a:pt x="1544" y="1110"/>
                    <a:pt x="1545" y="1111"/>
                  </a:cubicBezTo>
                  <a:cubicBezTo>
                    <a:pt x="1547" y="1113"/>
                    <a:pt x="1545" y="1119"/>
                    <a:pt x="1551" y="1117"/>
                  </a:cubicBezTo>
                  <a:cubicBezTo>
                    <a:pt x="1551" y="1147"/>
                    <a:pt x="1551" y="1177"/>
                    <a:pt x="1551" y="1207"/>
                  </a:cubicBezTo>
                  <a:cubicBezTo>
                    <a:pt x="1539" y="1203"/>
                    <a:pt x="1552" y="1224"/>
                    <a:pt x="1540" y="1219"/>
                  </a:cubicBezTo>
                  <a:cubicBezTo>
                    <a:pt x="1538" y="1229"/>
                    <a:pt x="1537" y="1239"/>
                    <a:pt x="1537" y="1248"/>
                  </a:cubicBezTo>
                  <a:cubicBezTo>
                    <a:pt x="1537" y="1254"/>
                    <a:pt x="1542" y="1266"/>
                    <a:pt x="1540" y="1278"/>
                  </a:cubicBezTo>
                  <a:cubicBezTo>
                    <a:pt x="1540" y="1277"/>
                    <a:pt x="1537" y="1279"/>
                    <a:pt x="1537" y="1281"/>
                  </a:cubicBezTo>
                  <a:cubicBezTo>
                    <a:pt x="1536" y="1282"/>
                    <a:pt x="1537" y="1285"/>
                    <a:pt x="1537" y="1286"/>
                  </a:cubicBezTo>
                  <a:cubicBezTo>
                    <a:pt x="1535" y="1289"/>
                    <a:pt x="1527" y="1290"/>
                    <a:pt x="1531" y="1301"/>
                  </a:cubicBezTo>
                  <a:cubicBezTo>
                    <a:pt x="1525" y="1303"/>
                    <a:pt x="1521" y="1307"/>
                    <a:pt x="1516" y="1310"/>
                  </a:cubicBezTo>
                  <a:cubicBezTo>
                    <a:pt x="1515" y="1312"/>
                    <a:pt x="1518" y="1317"/>
                    <a:pt x="1516" y="1319"/>
                  </a:cubicBezTo>
                  <a:cubicBezTo>
                    <a:pt x="1515" y="1320"/>
                    <a:pt x="1511" y="1318"/>
                    <a:pt x="1510" y="1319"/>
                  </a:cubicBezTo>
                  <a:cubicBezTo>
                    <a:pt x="1509" y="1320"/>
                    <a:pt x="1511" y="1324"/>
                    <a:pt x="1510" y="1325"/>
                  </a:cubicBezTo>
                  <a:cubicBezTo>
                    <a:pt x="1507" y="1327"/>
                    <a:pt x="1499" y="1325"/>
                    <a:pt x="1499" y="1330"/>
                  </a:cubicBezTo>
                  <a:cubicBezTo>
                    <a:pt x="1498" y="1334"/>
                    <a:pt x="1493" y="1333"/>
                    <a:pt x="1487" y="1336"/>
                  </a:cubicBezTo>
                  <a:cubicBezTo>
                    <a:pt x="1485" y="1337"/>
                    <a:pt x="1482" y="1342"/>
                    <a:pt x="1481" y="1342"/>
                  </a:cubicBezTo>
                  <a:cubicBezTo>
                    <a:pt x="1480" y="1343"/>
                    <a:pt x="1477" y="1339"/>
                    <a:pt x="1475" y="1339"/>
                  </a:cubicBezTo>
                  <a:cubicBezTo>
                    <a:pt x="1476" y="1339"/>
                    <a:pt x="1474" y="1342"/>
                    <a:pt x="1472" y="1342"/>
                  </a:cubicBezTo>
                  <a:cubicBezTo>
                    <a:pt x="1467" y="1342"/>
                    <a:pt x="1467" y="1343"/>
                    <a:pt x="1466" y="1348"/>
                  </a:cubicBezTo>
                  <a:cubicBezTo>
                    <a:pt x="1455" y="1343"/>
                    <a:pt x="1448" y="1356"/>
                    <a:pt x="1443" y="1360"/>
                  </a:cubicBezTo>
                  <a:cubicBezTo>
                    <a:pt x="1442" y="1361"/>
                    <a:pt x="1438" y="1359"/>
                    <a:pt x="1437" y="1360"/>
                  </a:cubicBezTo>
                  <a:cubicBezTo>
                    <a:pt x="1435" y="1361"/>
                    <a:pt x="1433" y="1364"/>
                    <a:pt x="1431" y="1365"/>
                  </a:cubicBezTo>
                  <a:cubicBezTo>
                    <a:pt x="1430" y="1367"/>
                    <a:pt x="1426" y="1370"/>
                    <a:pt x="1425" y="1371"/>
                  </a:cubicBezTo>
                  <a:cubicBezTo>
                    <a:pt x="1425" y="1373"/>
                    <a:pt x="1431" y="1379"/>
                    <a:pt x="1422" y="1377"/>
                  </a:cubicBezTo>
                  <a:cubicBezTo>
                    <a:pt x="1425" y="1391"/>
                    <a:pt x="1418" y="1396"/>
                    <a:pt x="1420" y="1409"/>
                  </a:cubicBezTo>
                  <a:cubicBezTo>
                    <a:pt x="1412" y="1407"/>
                    <a:pt x="1416" y="1415"/>
                    <a:pt x="1414" y="1418"/>
                  </a:cubicBezTo>
                  <a:cubicBezTo>
                    <a:pt x="1413" y="1419"/>
                    <a:pt x="1408" y="1417"/>
                    <a:pt x="1408" y="1418"/>
                  </a:cubicBezTo>
                  <a:cubicBezTo>
                    <a:pt x="1407" y="1420"/>
                    <a:pt x="1413" y="1424"/>
                    <a:pt x="1408" y="1424"/>
                  </a:cubicBezTo>
                  <a:cubicBezTo>
                    <a:pt x="1404" y="1424"/>
                    <a:pt x="1404" y="1435"/>
                    <a:pt x="1396" y="1436"/>
                  </a:cubicBezTo>
                  <a:cubicBezTo>
                    <a:pt x="1395" y="1436"/>
                    <a:pt x="1391" y="1441"/>
                    <a:pt x="1390" y="1442"/>
                  </a:cubicBezTo>
                  <a:cubicBezTo>
                    <a:pt x="1387" y="1445"/>
                    <a:pt x="1383" y="1454"/>
                    <a:pt x="1376" y="1459"/>
                  </a:cubicBezTo>
                  <a:cubicBezTo>
                    <a:pt x="1376" y="1463"/>
                    <a:pt x="1376" y="1467"/>
                    <a:pt x="1376" y="1471"/>
                  </a:cubicBezTo>
                  <a:cubicBezTo>
                    <a:pt x="1371" y="1473"/>
                    <a:pt x="1366" y="1475"/>
                    <a:pt x="1367" y="1483"/>
                  </a:cubicBezTo>
                  <a:cubicBezTo>
                    <a:pt x="1362" y="1483"/>
                    <a:pt x="1357" y="1483"/>
                    <a:pt x="1352" y="1483"/>
                  </a:cubicBezTo>
                  <a:cubicBezTo>
                    <a:pt x="1352" y="1485"/>
                    <a:pt x="1356" y="1485"/>
                    <a:pt x="1358" y="1486"/>
                  </a:cubicBezTo>
                  <a:cubicBezTo>
                    <a:pt x="1358" y="1489"/>
                    <a:pt x="1353" y="1488"/>
                    <a:pt x="1349" y="1488"/>
                  </a:cubicBezTo>
                  <a:cubicBezTo>
                    <a:pt x="1345" y="1490"/>
                    <a:pt x="1344" y="1495"/>
                    <a:pt x="1343" y="1500"/>
                  </a:cubicBezTo>
                  <a:cubicBezTo>
                    <a:pt x="1340" y="1497"/>
                    <a:pt x="1337" y="1498"/>
                    <a:pt x="1338" y="1503"/>
                  </a:cubicBezTo>
                  <a:cubicBezTo>
                    <a:pt x="1335" y="1503"/>
                    <a:pt x="1335" y="1499"/>
                    <a:pt x="1335" y="1497"/>
                  </a:cubicBezTo>
                  <a:cubicBezTo>
                    <a:pt x="1331" y="1497"/>
                    <a:pt x="1326" y="1498"/>
                    <a:pt x="1326" y="1494"/>
                  </a:cubicBezTo>
                  <a:cubicBezTo>
                    <a:pt x="1323" y="1496"/>
                    <a:pt x="1323" y="1501"/>
                    <a:pt x="1317" y="1500"/>
                  </a:cubicBezTo>
                  <a:cubicBezTo>
                    <a:pt x="1316" y="1507"/>
                    <a:pt x="1322" y="1509"/>
                    <a:pt x="1323" y="1515"/>
                  </a:cubicBezTo>
                  <a:cubicBezTo>
                    <a:pt x="1324" y="1522"/>
                    <a:pt x="1313" y="1528"/>
                    <a:pt x="1320" y="1532"/>
                  </a:cubicBezTo>
                  <a:cubicBezTo>
                    <a:pt x="1319" y="1539"/>
                    <a:pt x="1304" y="1532"/>
                    <a:pt x="1302" y="1538"/>
                  </a:cubicBezTo>
                  <a:cubicBezTo>
                    <a:pt x="1299" y="1537"/>
                    <a:pt x="1301" y="1543"/>
                    <a:pt x="1300" y="1544"/>
                  </a:cubicBezTo>
                  <a:cubicBezTo>
                    <a:pt x="1296" y="1547"/>
                    <a:pt x="1285" y="1544"/>
                    <a:pt x="1288" y="1553"/>
                  </a:cubicBezTo>
                  <a:cubicBezTo>
                    <a:pt x="1281" y="1548"/>
                    <a:pt x="1261" y="1548"/>
                    <a:pt x="1259" y="1556"/>
                  </a:cubicBezTo>
                  <a:cubicBezTo>
                    <a:pt x="1259" y="1559"/>
                    <a:pt x="1262" y="1557"/>
                    <a:pt x="1262" y="1556"/>
                  </a:cubicBezTo>
                  <a:cubicBezTo>
                    <a:pt x="1268" y="1556"/>
                    <a:pt x="1260" y="1564"/>
                    <a:pt x="1256" y="1562"/>
                  </a:cubicBezTo>
                  <a:cubicBezTo>
                    <a:pt x="1257" y="1568"/>
                    <a:pt x="1247" y="1577"/>
                    <a:pt x="1253" y="1579"/>
                  </a:cubicBezTo>
                  <a:cubicBezTo>
                    <a:pt x="1253" y="1581"/>
                    <a:pt x="1249" y="1583"/>
                    <a:pt x="1247" y="1582"/>
                  </a:cubicBezTo>
                  <a:cubicBezTo>
                    <a:pt x="1246" y="1582"/>
                    <a:pt x="1243" y="1579"/>
                    <a:pt x="1244" y="1579"/>
                  </a:cubicBezTo>
                  <a:cubicBezTo>
                    <a:pt x="1242" y="1579"/>
                    <a:pt x="1234" y="1587"/>
                    <a:pt x="1235" y="1576"/>
                  </a:cubicBezTo>
                  <a:cubicBezTo>
                    <a:pt x="1232" y="1578"/>
                    <a:pt x="1231" y="1584"/>
                    <a:pt x="1229" y="1579"/>
                  </a:cubicBezTo>
                  <a:cubicBezTo>
                    <a:pt x="1225" y="1581"/>
                    <a:pt x="1232" y="1596"/>
                    <a:pt x="1232" y="1603"/>
                  </a:cubicBezTo>
                  <a:cubicBezTo>
                    <a:pt x="1234" y="1610"/>
                    <a:pt x="1228" y="1608"/>
                    <a:pt x="1226" y="1614"/>
                  </a:cubicBezTo>
                  <a:cubicBezTo>
                    <a:pt x="1225" y="1618"/>
                    <a:pt x="1227" y="1624"/>
                    <a:pt x="1218" y="1623"/>
                  </a:cubicBezTo>
                  <a:cubicBezTo>
                    <a:pt x="1217" y="1626"/>
                    <a:pt x="1223" y="1628"/>
                    <a:pt x="1223" y="1629"/>
                  </a:cubicBezTo>
                  <a:cubicBezTo>
                    <a:pt x="1224" y="1634"/>
                    <a:pt x="1219" y="1628"/>
                    <a:pt x="1218" y="1629"/>
                  </a:cubicBezTo>
                  <a:cubicBezTo>
                    <a:pt x="1216" y="1630"/>
                    <a:pt x="1215" y="1639"/>
                    <a:pt x="1218" y="1638"/>
                  </a:cubicBezTo>
                  <a:cubicBezTo>
                    <a:pt x="1216" y="1642"/>
                    <a:pt x="1215" y="1638"/>
                    <a:pt x="1212" y="1638"/>
                  </a:cubicBezTo>
                  <a:cubicBezTo>
                    <a:pt x="1213" y="1638"/>
                    <a:pt x="1210" y="1642"/>
                    <a:pt x="1209" y="1641"/>
                  </a:cubicBezTo>
                  <a:cubicBezTo>
                    <a:pt x="1204" y="1634"/>
                    <a:pt x="1210" y="1642"/>
                    <a:pt x="1206" y="1647"/>
                  </a:cubicBezTo>
                  <a:cubicBezTo>
                    <a:pt x="1201" y="1652"/>
                    <a:pt x="1200" y="1645"/>
                    <a:pt x="1194" y="1649"/>
                  </a:cubicBezTo>
                  <a:cubicBezTo>
                    <a:pt x="1190" y="1657"/>
                    <a:pt x="1208" y="1657"/>
                    <a:pt x="1197" y="1661"/>
                  </a:cubicBezTo>
                  <a:cubicBezTo>
                    <a:pt x="1198" y="1665"/>
                    <a:pt x="1202" y="1664"/>
                    <a:pt x="1206" y="1664"/>
                  </a:cubicBezTo>
                  <a:cubicBezTo>
                    <a:pt x="1205" y="1670"/>
                    <a:pt x="1206" y="1673"/>
                    <a:pt x="1212" y="1673"/>
                  </a:cubicBezTo>
                  <a:cubicBezTo>
                    <a:pt x="1217" y="1680"/>
                    <a:pt x="1206" y="1682"/>
                    <a:pt x="1206" y="1685"/>
                  </a:cubicBezTo>
                  <a:cubicBezTo>
                    <a:pt x="1206" y="1686"/>
                    <a:pt x="1208" y="1689"/>
                    <a:pt x="1209" y="1687"/>
                  </a:cubicBezTo>
                  <a:cubicBezTo>
                    <a:pt x="1206" y="1691"/>
                    <a:pt x="1208" y="1687"/>
                    <a:pt x="1206" y="1687"/>
                  </a:cubicBezTo>
                  <a:cubicBezTo>
                    <a:pt x="1202" y="1688"/>
                    <a:pt x="1203" y="1694"/>
                    <a:pt x="1194" y="1693"/>
                  </a:cubicBezTo>
                  <a:cubicBezTo>
                    <a:pt x="1198" y="1698"/>
                    <a:pt x="1197" y="1700"/>
                    <a:pt x="1188" y="1699"/>
                  </a:cubicBezTo>
                  <a:cubicBezTo>
                    <a:pt x="1191" y="1707"/>
                    <a:pt x="1184" y="1707"/>
                    <a:pt x="1185" y="1714"/>
                  </a:cubicBezTo>
                  <a:cubicBezTo>
                    <a:pt x="1174" y="1715"/>
                    <a:pt x="1188" y="1727"/>
                    <a:pt x="1177" y="1720"/>
                  </a:cubicBezTo>
                  <a:cubicBezTo>
                    <a:pt x="1178" y="1726"/>
                    <a:pt x="1175" y="1732"/>
                    <a:pt x="1177" y="1740"/>
                  </a:cubicBezTo>
                  <a:cubicBezTo>
                    <a:pt x="1177" y="1741"/>
                    <a:pt x="1180" y="1744"/>
                    <a:pt x="1180" y="1743"/>
                  </a:cubicBezTo>
                  <a:cubicBezTo>
                    <a:pt x="1180" y="1748"/>
                    <a:pt x="1174" y="1749"/>
                    <a:pt x="1180" y="1755"/>
                  </a:cubicBezTo>
                  <a:cubicBezTo>
                    <a:pt x="1183" y="1759"/>
                    <a:pt x="1179" y="1762"/>
                    <a:pt x="1182" y="1769"/>
                  </a:cubicBezTo>
                  <a:cubicBezTo>
                    <a:pt x="1185" y="1775"/>
                    <a:pt x="1191" y="1778"/>
                    <a:pt x="1194" y="1784"/>
                  </a:cubicBezTo>
                  <a:cubicBezTo>
                    <a:pt x="1201" y="1790"/>
                    <a:pt x="1206" y="1780"/>
                    <a:pt x="1212" y="1787"/>
                  </a:cubicBezTo>
                  <a:cubicBezTo>
                    <a:pt x="1214" y="1797"/>
                    <a:pt x="1203" y="1791"/>
                    <a:pt x="1197" y="1793"/>
                  </a:cubicBezTo>
                  <a:cubicBezTo>
                    <a:pt x="1185" y="1796"/>
                    <a:pt x="1172" y="1801"/>
                    <a:pt x="1162" y="1799"/>
                  </a:cubicBezTo>
                  <a:cubicBezTo>
                    <a:pt x="1162" y="1799"/>
                    <a:pt x="1162" y="1793"/>
                    <a:pt x="1162" y="1793"/>
                  </a:cubicBezTo>
                  <a:cubicBezTo>
                    <a:pt x="1149" y="1795"/>
                    <a:pt x="1145" y="1788"/>
                    <a:pt x="1136" y="1787"/>
                  </a:cubicBezTo>
                  <a:cubicBezTo>
                    <a:pt x="1136" y="1784"/>
                    <a:pt x="1136" y="1781"/>
                    <a:pt x="1136" y="1778"/>
                  </a:cubicBezTo>
                  <a:cubicBezTo>
                    <a:pt x="1133" y="1770"/>
                    <a:pt x="1124" y="1776"/>
                    <a:pt x="1124" y="1769"/>
                  </a:cubicBezTo>
                  <a:cubicBezTo>
                    <a:pt x="1124" y="1767"/>
                    <a:pt x="1121" y="1767"/>
                    <a:pt x="1121" y="1764"/>
                  </a:cubicBezTo>
                  <a:cubicBezTo>
                    <a:pt x="1121" y="1761"/>
                    <a:pt x="1118" y="1761"/>
                    <a:pt x="1118" y="1761"/>
                  </a:cubicBezTo>
                  <a:cubicBezTo>
                    <a:pt x="1118" y="1759"/>
                    <a:pt x="1124" y="1752"/>
                    <a:pt x="1118" y="1752"/>
                  </a:cubicBezTo>
                  <a:cubicBezTo>
                    <a:pt x="1114" y="1752"/>
                    <a:pt x="1118" y="1748"/>
                    <a:pt x="1118" y="1746"/>
                  </a:cubicBezTo>
                  <a:cubicBezTo>
                    <a:pt x="1118" y="1742"/>
                    <a:pt x="1113" y="1742"/>
                    <a:pt x="1112" y="1740"/>
                  </a:cubicBezTo>
                  <a:cubicBezTo>
                    <a:pt x="1112" y="1738"/>
                    <a:pt x="1116" y="1737"/>
                    <a:pt x="1115" y="1734"/>
                  </a:cubicBezTo>
                  <a:cubicBezTo>
                    <a:pt x="1115" y="1735"/>
                    <a:pt x="1113" y="1733"/>
                    <a:pt x="1112" y="1731"/>
                  </a:cubicBezTo>
                  <a:cubicBezTo>
                    <a:pt x="1111" y="1728"/>
                    <a:pt x="1109" y="1724"/>
                    <a:pt x="1106" y="1723"/>
                  </a:cubicBezTo>
                  <a:cubicBezTo>
                    <a:pt x="1105" y="1718"/>
                    <a:pt x="1110" y="1717"/>
                    <a:pt x="1109" y="1714"/>
                  </a:cubicBezTo>
                  <a:cubicBezTo>
                    <a:pt x="1109" y="1713"/>
                    <a:pt x="1104" y="1710"/>
                    <a:pt x="1103" y="1711"/>
                  </a:cubicBezTo>
                  <a:cubicBezTo>
                    <a:pt x="1104" y="1709"/>
                    <a:pt x="1114" y="1705"/>
                    <a:pt x="1106" y="1702"/>
                  </a:cubicBezTo>
                  <a:cubicBezTo>
                    <a:pt x="1106" y="1699"/>
                    <a:pt x="1110" y="1700"/>
                    <a:pt x="1112" y="1699"/>
                  </a:cubicBezTo>
                  <a:cubicBezTo>
                    <a:pt x="1112" y="1692"/>
                    <a:pt x="1112" y="1686"/>
                    <a:pt x="1112" y="1679"/>
                  </a:cubicBezTo>
                  <a:cubicBezTo>
                    <a:pt x="1110" y="1676"/>
                    <a:pt x="1107" y="1674"/>
                    <a:pt x="1103" y="1673"/>
                  </a:cubicBezTo>
                  <a:cubicBezTo>
                    <a:pt x="1107" y="1664"/>
                    <a:pt x="1114" y="1656"/>
                    <a:pt x="1109" y="1647"/>
                  </a:cubicBezTo>
                  <a:cubicBezTo>
                    <a:pt x="1118" y="1649"/>
                    <a:pt x="1117" y="1642"/>
                    <a:pt x="1124" y="1644"/>
                  </a:cubicBezTo>
                  <a:cubicBezTo>
                    <a:pt x="1124" y="1635"/>
                    <a:pt x="1124" y="1626"/>
                    <a:pt x="1124" y="1617"/>
                  </a:cubicBezTo>
                  <a:cubicBezTo>
                    <a:pt x="1138" y="1617"/>
                    <a:pt x="1132" y="1598"/>
                    <a:pt x="1139" y="1591"/>
                  </a:cubicBezTo>
                  <a:cubicBezTo>
                    <a:pt x="1136" y="1593"/>
                    <a:pt x="1133" y="1594"/>
                    <a:pt x="1133" y="1591"/>
                  </a:cubicBezTo>
                  <a:cubicBezTo>
                    <a:pt x="1127" y="1594"/>
                    <a:pt x="1124" y="1600"/>
                    <a:pt x="1124" y="1608"/>
                  </a:cubicBezTo>
                  <a:cubicBezTo>
                    <a:pt x="1120" y="1606"/>
                    <a:pt x="1115" y="1604"/>
                    <a:pt x="1115" y="1597"/>
                  </a:cubicBezTo>
                  <a:cubicBezTo>
                    <a:pt x="1110" y="1592"/>
                    <a:pt x="1124" y="1587"/>
                    <a:pt x="1121" y="1585"/>
                  </a:cubicBezTo>
                  <a:cubicBezTo>
                    <a:pt x="1115" y="1580"/>
                    <a:pt x="1122" y="1587"/>
                    <a:pt x="1127" y="1582"/>
                  </a:cubicBezTo>
                  <a:cubicBezTo>
                    <a:pt x="1129" y="1567"/>
                    <a:pt x="1122" y="1553"/>
                    <a:pt x="1124" y="1541"/>
                  </a:cubicBezTo>
                  <a:cubicBezTo>
                    <a:pt x="1124" y="1541"/>
                    <a:pt x="1129" y="1541"/>
                    <a:pt x="1130" y="1541"/>
                  </a:cubicBezTo>
                  <a:cubicBezTo>
                    <a:pt x="1128" y="1527"/>
                    <a:pt x="1130" y="1526"/>
                    <a:pt x="1130" y="1509"/>
                  </a:cubicBezTo>
                  <a:cubicBezTo>
                    <a:pt x="1136" y="1501"/>
                    <a:pt x="1147" y="1491"/>
                    <a:pt x="1142" y="1480"/>
                  </a:cubicBezTo>
                  <a:cubicBezTo>
                    <a:pt x="1152" y="1492"/>
                    <a:pt x="1142" y="1459"/>
                    <a:pt x="1153" y="1471"/>
                  </a:cubicBezTo>
                  <a:cubicBezTo>
                    <a:pt x="1153" y="1465"/>
                    <a:pt x="1153" y="1458"/>
                    <a:pt x="1150" y="1450"/>
                  </a:cubicBezTo>
                  <a:cubicBezTo>
                    <a:pt x="1149" y="1447"/>
                    <a:pt x="1145" y="1442"/>
                    <a:pt x="1144" y="1439"/>
                  </a:cubicBezTo>
                  <a:cubicBezTo>
                    <a:pt x="1144" y="1434"/>
                    <a:pt x="1147" y="1434"/>
                    <a:pt x="1147" y="1430"/>
                  </a:cubicBezTo>
                  <a:cubicBezTo>
                    <a:pt x="1148" y="1424"/>
                    <a:pt x="1145" y="1414"/>
                    <a:pt x="1153" y="1421"/>
                  </a:cubicBezTo>
                  <a:cubicBezTo>
                    <a:pt x="1153" y="1413"/>
                    <a:pt x="1153" y="1405"/>
                    <a:pt x="1156" y="1398"/>
                  </a:cubicBezTo>
                  <a:cubicBezTo>
                    <a:pt x="1158" y="1392"/>
                    <a:pt x="1157" y="1395"/>
                    <a:pt x="1156" y="1389"/>
                  </a:cubicBezTo>
                  <a:cubicBezTo>
                    <a:pt x="1156" y="1386"/>
                    <a:pt x="1163" y="1378"/>
                    <a:pt x="1159" y="1374"/>
                  </a:cubicBezTo>
                  <a:cubicBezTo>
                    <a:pt x="1156" y="1372"/>
                    <a:pt x="1158" y="1371"/>
                    <a:pt x="1159" y="1365"/>
                  </a:cubicBezTo>
                  <a:cubicBezTo>
                    <a:pt x="1160" y="1362"/>
                    <a:pt x="1159" y="1358"/>
                    <a:pt x="1159" y="1354"/>
                  </a:cubicBezTo>
                  <a:cubicBezTo>
                    <a:pt x="1159" y="1349"/>
                    <a:pt x="1162" y="1349"/>
                    <a:pt x="1162" y="1345"/>
                  </a:cubicBezTo>
                  <a:cubicBezTo>
                    <a:pt x="1163" y="1334"/>
                    <a:pt x="1161" y="1323"/>
                    <a:pt x="1162" y="1313"/>
                  </a:cubicBezTo>
                  <a:cubicBezTo>
                    <a:pt x="1162" y="1309"/>
                    <a:pt x="1165" y="1307"/>
                    <a:pt x="1165" y="1304"/>
                  </a:cubicBezTo>
                  <a:cubicBezTo>
                    <a:pt x="1164" y="1295"/>
                    <a:pt x="1155" y="1287"/>
                    <a:pt x="1156" y="1278"/>
                  </a:cubicBezTo>
                  <a:cubicBezTo>
                    <a:pt x="1155" y="1273"/>
                    <a:pt x="1152" y="1279"/>
                    <a:pt x="1147" y="1278"/>
                  </a:cubicBezTo>
                  <a:cubicBezTo>
                    <a:pt x="1144" y="1272"/>
                    <a:pt x="1134" y="1263"/>
                    <a:pt x="1127" y="1263"/>
                  </a:cubicBezTo>
                  <a:cubicBezTo>
                    <a:pt x="1126" y="1263"/>
                    <a:pt x="1122" y="1256"/>
                    <a:pt x="1121" y="1257"/>
                  </a:cubicBezTo>
                  <a:cubicBezTo>
                    <a:pt x="1116" y="1262"/>
                    <a:pt x="1121" y="1256"/>
                    <a:pt x="1118" y="1254"/>
                  </a:cubicBezTo>
                  <a:cubicBezTo>
                    <a:pt x="1114" y="1252"/>
                    <a:pt x="1105" y="1257"/>
                    <a:pt x="1112" y="1248"/>
                  </a:cubicBezTo>
                  <a:cubicBezTo>
                    <a:pt x="1112" y="1243"/>
                    <a:pt x="1104" y="1248"/>
                    <a:pt x="1100" y="1246"/>
                  </a:cubicBezTo>
                  <a:cubicBezTo>
                    <a:pt x="1100" y="1245"/>
                    <a:pt x="1101" y="1240"/>
                    <a:pt x="1100" y="1240"/>
                  </a:cubicBezTo>
                  <a:cubicBezTo>
                    <a:pt x="1099" y="1239"/>
                    <a:pt x="1096" y="1238"/>
                    <a:pt x="1095" y="1237"/>
                  </a:cubicBezTo>
                  <a:cubicBezTo>
                    <a:pt x="1091" y="1233"/>
                    <a:pt x="1087" y="1225"/>
                    <a:pt x="1086" y="1216"/>
                  </a:cubicBezTo>
                  <a:cubicBezTo>
                    <a:pt x="1086" y="1213"/>
                    <a:pt x="1081" y="1215"/>
                    <a:pt x="1080" y="1213"/>
                  </a:cubicBezTo>
                  <a:cubicBezTo>
                    <a:pt x="1078" y="1211"/>
                    <a:pt x="1079" y="1199"/>
                    <a:pt x="1074" y="1199"/>
                  </a:cubicBezTo>
                  <a:cubicBezTo>
                    <a:pt x="1069" y="1198"/>
                    <a:pt x="1066" y="1181"/>
                    <a:pt x="1062" y="1175"/>
                  </a:cubicBezTo>
                  <a:cubicBezTo>
                    <a:pt x="1059" y="1171"/>
                    <a:pt x="1055" y="1165"/>
                    <a:pt x="1051" y="1158"/>
                  </a:cubicBezTo>
                  <a:cubicBezTo>
                    <a:pt x="1049" y="1155"/>
                    <a:pt x="1046" y="1154"/>
                    <a:pt x="1045" y="1152"/>
                  </a:cubicBezTo>
                  <a:cubicBezTo>
                    <a:pt x="1044" y="1150"/>
                    <a:pt x="1046" y="1147"/>
                    <a:pt x="1045" y="1146"/>
                  </a:cubicBezTo>
                  <a:cubicBezTo>
                    <a:pt x="1043" y="1143"/>
                    <a:pt x="1041" y="1145"/>
                    <a:pt x="1039" y="1143"/>
                  </a:cubicBezTo>
                  <a:cubicBezTo>
                    <a:pt x="1039" y="1143"/>
                    <a:pt x="1035" y="1121"/>
                    <a:pt x="1033" y="1137"/>
                  </a:cubicBezTo>
                  <a:cubicBezTo>
                    <a:pt x="1027" y="1134"/>
                    <a:pt x="1032" y="1119"/>
                    <a:pt x="1030" y="1111"/>
                  </a:cubicBezTo>
                  <a:cubicBezTo>
                    <a:pt x="1039" y="1111"/>
                    <a:pt x="1038" y="1103"/>
                    <a:pt x="1042" y="1099"/>
                  </a:cubicBezTo>
                  <a:cubicBezTo>
                    <a:pt x="1044" y="1091"/>
                    <a:pt x="1036" y="1094"/>
                    <a:pt x="1033" y="1090"/>
                  </a:cubicBezTo>
                  <a:cubicBezTo>
                    <a:pt x="1033" y="1081"/>
                    <a:pt x="1038" y="1078"/>
                    <a:pt x="1036" y="1067"/>
                  </a:cubicBezTo>
                  <a:cubicBezTo>
                    <a:pt x="1038" y="1065"/>
                    <a:pt x="1041" y="1064"/>
                    <a:pt x="1045" y="1064"/>
                  </a:cubicBezTo>
                  <a:cubicBezTo>
                    <a:pt x="1046" y="1062"/>
                    <a:pt x="1044" y="1057"/>
                    <a:pt x="1045" y="1055"/>
                  </a:cubicBezTo>
                  <a:cubicBezTo>
                    <a:pt x="1046" y="1054"/>
                    <a:pt x="1050" y="1056"/>
                    <a:pt x="1051" y="1055"/>
                  </a:cubicBezTo>
                  <a:cubicBezTo>
                    <a:pt x="1051" y="1055"/>
                    <a:pt x="1050" y="1053"/>
                    <a:pt x="1051" y="1052"/>
                  </a:cubicBezTo>
                  <a:cubicBezTo>
                    <a:pt x="1051" y="1052"/>
                    <a:pt x="1058" y="1047"/>
                    <a:pt x="1057" y="1046"/>
                  </a:cubicBezTo>
                  <a:cubicBezTo>
                    <a:pt x="1056" y="1046"/>
                    <a:pt x="1054" y="1046"/>
                    <a:pt x="1054" y="1046"/>
                  </a:cubicBezTo>
                  <a:cubicBezTo>
                    <a:pt x="1054" y="1046"/>
                    <a:pt x="1055" y="1041"/>
                    <a:pt x="1057" y="1044"/>
                  </a:cubicBezTo>
                  <a:cubicBezTo>
                    <a:pt x="1063" y="1051"/>
                    <a:pt x="1059" y="1038"/>
                    <a:pt x="1065" y="1038"/>
                  </a:cubicBezTo>
                  <a:cubicBezTo>
                    <a:pt x="1071" y="1037"/>
                    <a:pt x="1068" y="1032"/>
                    <a:pt x="1071" y="1026"/>
                  </a:cubicBezTo>
                  <a:cubicBezTo>
                    <a:pt x="1071" y="1027"/>
                    <a:pt x="1085" y="1016"/>
                    <a:pt x="1077" y="1008"/>
                  </a:cubicBezTo>
                  <a:cubicBezTo>
                    <a:pt x="1074" y="1005"/>
                    <a:pt x="1078" y="1007"/>
                    <a:pt x="1077" y="1003"/>
                  </a:cubicBezTo>
                  <a:cubicBezTo>
                    <a:pt x="1076" y="996"/>
                    <a:pt x="1071" y="975"/>
                    <a:pt x="1074" y="967"/>
                  </a:cubicBezTo>
                  <a:cubicBezTo>
                    <a:pt x="1060" y="970"/>
                    <a:pt x="1060" y="958"/>
                    <a:pt x="1045" y="962"/>
                  </a:cubicBezTo>
                  <a:cubicBezTo>
                    <a:pt x="1040" y="964"/>
                    <a:pt x="1046" y="966"/>
                    <a:pt x="1042" y="973"/>
                  </a:cubicBezTo>
                  <a:cubicBezTo>
                    <a:pt x="1027" y="974"/>
                    <a:pt x="1021" y="965"/>
                    <a:pt x="1007" y="965"/>
                  </a:cubicBezTo>
                  <a:cubicBezTo>
                    <a:pt x="1007" y="959"/>
                    <a:pt x="999" y="961"/>
                    <a:pt x="1001" y="953"/>
                  </a:cubicBezTo>
                  <a:cubicBezTo>
                    <a:pt x="997" y="951"/>
                    <a:pt x="993" y="952"/>
                    <a:pt x="989" y="950"/>
                  </a:cubicBezTo>
                  <a:cubicBezTo>
                    <a:pt x="988" y="949"/>
                    <a:pt x="990" y="945"/>
                    <a:pt x="989" y="944"/>
                  </a:cubicBezTo>
                  <a:cubicBezTo>
                    <a:pt x="988" y="943"/>
                    <a:pt x="984" y="945"/>
                    <a:pt x="983" y="944"/>
                  </a:cubicBezTo>
                  <a:cubicBezTo>
                    <a:pt x="981" y="941"/>
                    <a:pt x="983" y="935"/>
                    <a:pt x="978" y="935"/>
                  </a:cubicBezTo>
                  <a:cubicBezTo>
                    <a:pt x="977" y="927"/>
                    <a:pt x="982" y="929"/>
                    <a:pt x="978" y="924"/>
                  </a:cubicBezTo>
                  <a:cubicBezTo>
                    <a:pt x="977" y="920"/>
                    <a:pt x="975" y="922"/>
                    <a:pt x="975" y="924"/>
                  </a:cubicBezTo>
                  <a:cubicBezTo>
                    <a:pt x="970" y="920"/>
                    <a:pt x="969" y="914"/>
                    <a:pt x="960" y="915"/>
                  </a:cubicBezTo>
                  <a:cubicBezTo>
                    <a:pt x="964" y="905"/>
                    <a:pt x="951" y="913"/>
                    <a:pt x="954" y="903"/>
                  </a:cubicBezTo>
                  <a:cubicBezTo>
                    <a:pt x="951" y="903"/>
                    <a:pt x="935" y="902"/>
                    <a:pt x="940" y="903"/>
                  </a:cubicBezTo>
                  <a:cubicBezTo>
                    <a:pt x="936" y="902"/>
                    <a:pt x="939" y="899"/>
                    <a:pt x="937" y="897"/>
                  </a:cubicBezTo>
                  <a:cubicBezTo>
                    <a:pt x="936" y="896"/>
                    <a:pt x="932" y="898"/>
                    <a:pt x="931" y="897"/>
                  </a:cubicBezTo>
                  <a:cubicBezTo>
                    <a:pt x="929" y="897"/>
                    <a:pt x="922" y="892"/>
                    <a:pt x="913" y="894"/>
                  </a:cubicBezTo>
                  <a:cubicBezTo>
                    <a:pt x="917" y="883"/>
                    <a:pt x="907" y="890"/>
                    <a:pt x="902" y="886"/>
                  </a:cubicBezTo>
                  <a:cubicBezTo>
                    <a:pt x="900" y="885"/>
                    <a:pt x="902" y="881"/>
                    <a:pt x="902" y="880"/>
                  </a:cubicBezTo>
                  <a:cubicBezTo>
                    <a:pt x="901" y="879"/>
                    <a:pt x="896" y="881"/>
                    <a:pt x="896" y="880"/>
                  </a:cubicBezTo>
                  <a:cubicBezTo>
                    <a:pt x="895" y="878"/>
                    <a:pt x="897" y="875"/>
                    <a:pt x="896" y="874"/>
                  </a:cubicBezTo>
                  <a:cubicBezTo>
                    <a:pt x="895" y="873"/>
                    <a:pt x="891" y="875"/>
                    <a:pt x="890" y="874"/>
                  </a:cubicBezTo>
                  <a:cubicBezTo>
                    <a:pt x="889" y="873"/>
                    <a:pt x="891" y="869"/>
                    <a:pt x="890" y="868"/>
                  </a:cubicBezTo>
                  <a:cubicBezTo>
                    <a:pt x="887" y="866"/>
                    <a:pt x="887" y="871"/>
                    <a:pt x="887" y="871"/>
                  </a:cubicBezTo>
                  <a:cubicBezTo>
                    <a:pt x="885" y="871"/>
                    <a:pt x="878" y="867"/>
                    <a:pt x="878" y="865"/>
                  </a:cubicBezTo>
                  <a:cubicBezTo>
                    <a:pt x="874" y="870"/>
                    <a:pt x="873" y="864"/>
                    <a:pt x="869" y="865"/>
                  </a:cubicBezTo>
                  <a:cubicBezTo>
                    <a:pt x="865" y="866"/>
                    <a:pt x="860" y="871"/>
                    <a:pt x="855" y="871"/>
                  </a:cubicBezTo>
                  <a:cubicBezTo>
                    <a:pt x="848" y="871"/>
                    <a:pt x="847" y="868"/>
                    <a:pt x="843" y="868"/>
                  </a:cubicBezTo>
                  <a:cubicBezTo>
                    <a:pt x="835" y="868"/>
                    <a:pt x="838" y="872"/>
                    <a:pt x="831" y="868"/>
                  </a:cubicBezTo>
                  <a:cubicBezTo>
                    <a:pt x="827" y="865"/>
                    <a:pt x="825" y="868"/>
                    <a:pt x="817" y="865"/>
                  </a:cubicBezTo>
                  <a:cubicBezTo>
                    <a:pt x="815" y="864"/>
                    <a:pt x="815" y="860"/>
                    <a:pt x="814" y="859"/>
                  </a:cubicBezTo>
                  <a:cubicBezTo>
                    <a:pt x="812" y="858"/>
                    <a:pt x="809" y="860"/>
                    <a:pt x="808" y="859"/>
                  </a:cubicBezTo>
                  <a:cubicBezTo>
                    <a:pt x="804" y="858"/>
                    <a:pt x="791" y="856"/>
                    <a:pt x="799" y="850"/>
                  </a:cubicBezTo>
                  <a:cubicBezTo>
                    <a:pt x="790" y="851"/>
                    <a:pt x="790" y="844"/>
                    <a:pt x="781" y="845"/>
                  </a:cubicBezTo>
                  <a:cubicBezTo>
                    <a:pt x="780" y="842"/>
                    <a:pt x="778" y="840"/>
                    <a:pt x="779" y="836"/>
                  </a:cubicBezTo>
                  <a:cubicBezTo>
                    <a:pt x="766" y="834"/>
                    <a:pt x="762" y="824"/>
                    <a:pt x="749" y="824"/>
                  </a:cubicBezTo>
                  <a:cubicBezTo>
                    <a:pt x="747" y="814"/>
                    <a:pt x="741" y="809"/>
                    <a:pt x="743" y="795"/>
                  </a:cubicBezTo>
                  <a:cubicBezTo>
                    <a:pt x="743" y="783"/>
                    <a:pt x="727" y="789"/>
                    <a:pt x="735" y="777"/>
                  </a:cubicBezTo>
                  <a:cubicBezTo>
                    <a:pt x="731" y="777"/>
                    <a:pt x="729" y="778"/>
                    <a:pt x="729" y="780"/>
                  </a:cubicBezTo>
                  <a:cubicBezTo>
                    <a:pt x="725" y="780"/>
                    <a:pt x="727" y="776"/>
                    <a:pt x="726" y="774"/>
                  </a:cubicBezTo>
                  <a:cubicBezTo>
                    <a:pt x="724" y="771"/>
                    <a:pt x="717" y="771"/>
                    <a:pt x="717" y="765"/>
                  </a:cubicBezTo>
                  <a:cubicBezTo>
                    <a:pt x="717" y="762"/>
                    <a:pt x="712" y="763"/>
                    <a:pt x="708" y="763"/>
                  </a:cubicBezTo>
                  <a:cubicBezTo>
                    <a:pt x="708" y="761"/>
                    <a:pt x="712" y="759"/>
                    <a:pt x="711" y="757"/>
                  </a:cubicBezTo>
                  <a:cubicBezTo>
                    <a:pt x="711" y="756"/>
                    <a:pt x="709" y="751"/>
                    <a:pt x="708" y="751"/>
                  </a:cubicBezTo>
                  <a:cubicBezTo>
                    <a:pt x="707" y="750"/>
                    <a:pt x="703" y="752"/>
                    <a:pt x="702" y="751"/>
                  </a:cubicBezTo>
                  <a:cubicBezTo>
                    <a:pt x="700" y="749"/>
                    <a:pt x="702" y="744"/>
                    <a:pt x="700" y="742"/>
                  </a:cubicBezTo>
                  <a:cubicBezTo>
                    <a:pt x="693" y="735"/>
                    <a:pt x="684" y="734"/>
                    <a:pt x="682" y="722"/>
                  </a:cubicBezTo>
                  <a:cubicBezTo>
                    <a:pt x="676" y="716"/>
                    <a:pt x="676" y="724"/>
                    <a:pt x="670" y="719"/>
                  </a:cubicBezTo>
                  <a:cubicBezTo>
                    <a:pt x="672" y="713"/>
                    <a:pt x="666" y="712"/>
                    <a:pt x="664" y="710"/>
                  </a:cubicBezTo>
                  <a:cubicBezTo>
                    <a:pt x="662" y="705"/>
                    <a:pt x="665" y="695"/>
                    <a:pt x="656" y="695"/>
                  </a:cubicBezTo>
                  <a:cubicBezTo>
                    <a:pt x="657" y="681"/>
                    <a:pt x="650" y="675"/>
                    <a:pt x="641" y="672"/>
                  </a:cubicBezTo>
                  <a:cubicBezTo>
                    <a:pt x="638" y="674"/>
                    <a:pt x="637" y="677"/>
                    <a:pt x="635" y="681"/>
                  </a:cubicBezTo>
                  <a:cubicBezTo>
                    <a:pt x="633" y="687"/>
                    <a:pt x="641" y="689"/>
                    <a:pt x="644" y="692"/>
                  </a:cubicBezTo>
                  <a:cubicBezTo>
                    <a:pt x="645" y="693"/>
                    <a:pt x="643" y="697"/>
                    <a:pt x="644" y="698"/>
                  </a:cubicBezTo>
                  <a:cubicBezTo>
                    <a:pt x="644" y="698"/>
                    <a:pt x="647" y="698"/>
                    <a:pt x="647" y="698"/>
                  </a:cubicBezTo>
                  <a:cubicBezTo>
                    <a:pt x="649" y="702"/>
                    <a:pt x="644" y="710"/>
                    <a:pt x="650" y="710"/>
                  </a:cubicBezTo>
                  <a:cubicBezTo>
                    <a:pt x="654" y="710"/>
                    <a:pt x="652" y="718"/>
                    <a:pt x="656" y="725"/>
                  </a:cubicBezTo>
                  <a:cubicBezTo>
                    <a:pt x="656" y="726"/>
                    <a:pt x="658" y="724"/>
                    <a:pt x="659" y="727"/>
                  </a:cubicBezTo>
                  <a:cubicBezTo>
                    <a:pt x="659" y="733"/>
                    <a:pt x="667" y="731"/>
                    <a:pt x="664" y="742"/>
                  </a:cubicBezTo>
                  <a:cubicBezTo>
                    <a:pt x="665" y="746"/>
                    <a:pt x="670" y="745"/>
                    <a:pt x="673" y="745"/>
                  </a:cubicBezTo>
                  <a:cubicBezTo>
                    <a:pt x="671" y="749"/>
                    <a:pt x="676" y="750"/>
                    <a:pt x="676" y="751"/>
                  </a:cubicBezTo>
                  <a:cubicBezTo>
                    <a:pt x="677" y="754"/>
                    <a:pt x="673" y="757"/>
                    <a:pt x="673" y="757"/>
                  </a:cubicBezTo>
                  <a:cubicBezTo>
                    <a:pt x="674" y="761"/>
                    <a:pt x="683" y="760"/>
                    <a:pt x="679" y="768"/>
                  </a:cubicBezTo>
                  <a:cubicBezTo>
                    <a:pt x="676" y="765"/>
                    <a:pt x="674" y="760"/>
                    <a:pt x="664" y="763"/>
                  </a:cubicBezTo>
                  <a:cubicBezTo>
                    <a:pt x="668" y="751"/>
                    <a:pt x="658" y="753"/>
                    <a:pt x="659" y="745"/>
                  </a:cubicBezTo>
                  <a:cubicBezTo>
                    <a:pt x="657" y="740"/>
                    <a:pt x="653" y="739"/>
                    <a:pt x="650" y="736"/>
                  </a:cubicBezTo>
                  <a:cubicBezTo>
                    <a:pt x="647" y="734"/>
                    <a:pt x="646" y="731"/>
                    <a:pt x="644" y="727"/>
                  </a:cubicBezTo>
                  <a:cubicBezTo>
                    <a:pt x="638" y="727"/>
                    <a:pt x="634" y="725"/>
                    <a:pt x="632" y="722"/>
                  </a:cubicBezTo>
                  <a:cubicBezTo>
                    <a:pt x="632" y="714"/>
                    <a:pt x="634" y="718"/>
                    <a:pt x="638" y="719"/>
                  </a:cubicBezTo>
                  <a:cubicBezTo>
                    <a:pt x="641" y="706"/>
                    <a:pt x="628" y="709"/>
                    <a:pt x="629" y="698"/>
                  </a:cubicBezTo>
                  <a:cubicBezTo>
                    <a:pt x="624" y="697"/>
                    <a:pt x="622" y="692"/>
                    <a:pt x="615" y="692"/>
                  </a:cubicBezTo>
                  <a:cubicBezTo>
                    <a:pt x="615" y="685"/>
                    <a:pt x="619" y="685"/>
                    <a:pt x="615" y="678"/>
                  </a:cubicBezTo>
                  <a:cubicBezTo>
                    <a:pt x="614" y="677"/>
                    <a:pt x="612" y="675"/>
                    <a:pt x="612" y="675"/>
                  </a:cubicBezTo>
                  <a:cubicBezTo>
                    <a:pt x="609" y="668"/>
                    <a:pt x="611" y="658"/>
                    <a:pt x="597" y="660"/>
                  </a:cubicBezTo>
                  <a:cubicBezTo>
                    <a:pt x="600" y="657"/>
                    <a:pt x="599" y="655"/>
                    <a:pt x="597" y="651"/>
                  </a:cubicBezTo>
                  <a:cubicBezTo>
                    <a:pt x="597" y="651"/>
                    <a:pt x="595" y="646"/>
                    <a:pt x="594" y="645"/>
                  </a:cubicBezTo>
                  <a:cubicBezTo>
                    <a:pt x="593" y="645"/>
                    <a:pt x="586" y="647"/>
                    <a:pt x="585" y="645"/>
                  </a:cubicBezTo>
                  <a:cubicBezTo>
                    <a:pt x="584" y="643"/>
                    <a:pt x="591" y="642"/>
                    <a:pt x="591" y="643"/>
                  </a:cubicBezTo>
                  <a:cubicBezTo>
                    <a:pt x="589" y="636"/>
                    <a:pt x="573" y="634"/>
                    <a:pt x="565" y="631"/>
                  </a:cubicBezTo>
                  <a:cubicBezTo>
                    <a:pt x="563" y="629"/>
                    <a:pt x="563" y="627"/>
                    <a:pt x="562" y="625"/>
                  </a:cubicBezTo>
                  <a:cubicBezTo>
                    <a:pt x="560" y="622"/>
                    <a:pt x="559" y="619"/>
                    <a:pt x="556" y="616"/>
                  </a:cubicBezTo>
                  <a:cubicBezTo>
                    <a:pt x="554" y="614"/>
                    <a:pt x="554" y="606"/>
                    <a:pt x="550" y="599"/>
                  </a:cubicBezTo>
                  <a:cubicBezTo>
                    <a:pt x="550" y="597"/>
                    <a:pt x="545" y="597"/>
                    <a:pt x="544" y="596"/>
                  </a:cubicBezTo>
                  <a:cubicBezTo>
                    <a:pt x="542" y="591"/>
                    <a:pt x="546" y="586"/>
                    <a:pt x="539" y="587"/>
                  </a:cubicBezTo>
                  <a:cubicBezTo>
                    <a:pt x="539" y="576"/>
                    <a:pt x="533" y="569"/>
                    <a:pt x="527" y="561"/>
                  </a:cubicBezTo>
                  <a:cubicBezTo>
                    <a:pt x="524" y="557"/>
                    <a:pt x="524" y="549"/>
                    <a:pt x="518" y="552"/>
                  </a:cubicBezTo>
                  <a:cubicBezTo>
                    <a:pt x="522" y="518"/>
                    <a:pt x="517" y="497"/>
                    <a:pt x="518" y="455"/>
                  </a:cubicBezTo>
                  <a:cubicBezTo>
                    <a:pt x="518" y="453"/>
                    <a:pt x="515" y="452"/>
                    <a:pt x="515" y="449"/>
                  </a:cubicBezTo>
                  <a:cubicBezTo>
                    <a:pt x="513" y="448"/>
                    <a:pt x="511" y="445"/>
                    <a:pt x="509" y="444"/>
                  </a:cubicBezTo>
                  <a:cubicBezTo>
                    <a:pt x="508" y="442"/>
                    <a:pt x="507" y="440"/>
                    <a:pt x="503" y="441"/>
                  </a:cubicBezTo>
                  <a:cubicBezTo>
                    <a:pt x="502" y="426"/>
                    <a:pt x="490" y="418"/>
                    <a:pt x="480" y="408"/>
                  </a:cubicBezTo>
                  <a:cubicBezTo>
                    <a:pt x="479" y="407"/>
                    <a:pt x="477" y="406"/>
                    <a:pt x="477" y="403"/>
                  </a:cubicBezTo>
                  <a:cubicBezTo>
                    <a:pt x="479" y="405"/>
                    <a:pt x="485" y="407"/>
                    <a:pt x="486" y="403"/>
                  </a:cubicBezTo>
                  <a:cubicBezTo>
                    <a:pt x="492" y="403"/>
                    <a:pt x="490" y="411"/>
                    <a:pt x="498" y="408"/>
                  </a:cubicBezTo>
                  <a:cubicBezTo>
                    <a:pt x="500" y="411"/>
                    <a:pt x="501" y="415"/>
                    <a:pt x="500" y="420"/>
                  </a:cubicBezTo>
                  <a:cubicBezTo>
                    <a:pt x="515" y="418"/>
                    <a:pt x="519" y="427"/>
                    <a:pt x="527" y="432"/>
                  </a:cubicBezTo>
                  <a:cubicBezTo>
                    <a:pt x="525" y="442"/>
                    <a:pt x="532" y="445"/>
                    <a:pt x="536" y="449"/>
                  </a:cubicBezTo>
                  <a:cubicBezTo>
                    <a:pt x="538" y="449"/>
                    <a:pt x="539" y="444"/>
                    <a:pt x="539" y="441"/>
                  </a:cubicBezTo>
                  <a:cubicBezTo>
                    <a:pt x="538" y="437"/>
                    <a:pt x="533" y="437"/>
                    <a:pt x="533" y="435"/>
                  </a:cubicBezTo>
                  <a:cubicBezTo>
                    <a:pt x="531" y="430"/>
                    <a:pt x="531" y="427"/>
                    <a:pt x="530" y="423"/>
                  </a:cubicBezTo>
                  <a:cubicBezTo>
                    <a:pt x="529" y="421"/>
                    <a:pt x="527" y="420"/>
                    <a:pt x="527" y="420"/>
                  </a:cubicBezTo>
                  <a:cubicBezTo>
                    <a:pt x="526" y="418"/>
                    <a:pt x="529" y="416"/>
                    <a:pt x="530" y="417"/>
                  </a:cubicBezTo>
                  <a:cubicBezTo>
                    <a:pt x="526" y="411"/>
                    <a:pt x="519" y="412"/>
                    <a:pt x="521" y="405"/>
                  </a:cubicBezTo>
                  <a:cubicBezTo>
                    <a:pt x="507" y="407"/>
                    <a:pt x="505" y="396"/>
                    <a:pt x="492" y="397"/>
                  </a:cubicBezTo>
                  <a:cubicBezTo>
                    <a:pt x="495" y="387"/>
                    <a:pt x="482" y="394"/>
                    <a:pt x="486" y="385"/>
                  </a:cubicBezTo>
                  <a:cubicBezTo>
                    <a:pt x="483" y="382"/>
                    <a:pt x="479" y="385"/>
                    <a:pt x="474" y="379"/>
                  </a:cubicBezTo>
                  <a:cubicBezTo>
                    <a:pt x="474" y="376"/>
                    <a:pt x="478" y="377"/>
                    <a:pt x="480" y="376"/>
                  </a:cubicBezTo>
                  <a:cubicBezTo>
                    <a:pt x="484" y="368"/>
                    <a:pt x="470" y="372"/>
                    <a:pt x="471" y="373"/>
                  </a:cubicBezTo>
                  <a:cubicBezTo>
                    <a:pt x="468" y="372"/>
                    <a:pt x="470" y="369"/>
                    <a:pt x="468" y="367"/>
                  </a:cubicBezTo>
                  <a:cubicBezTo>
                    <a:pt x="468" y="367"/>
                    <a:pt x="463" y="368"/>
                    <a:pt x="462" y="367"/>
                  </a:cubicBezTo>
                  <a:cubicBezTo>
                    <a:pt x="462" y="365"/>
                    <a:pt x="466" y="364"/>
                    <a:pt x="465" y="362"/>
                  </a:cubicBezTo>
                  <a:cubicBezTo>
                    <a:pt x="464" y="357"/>
                    <a:pt x="462" y="363"/>
                    <a:pt x="457" y="362"/>
                  </a:cubicBezTo>
                  <a:cubicBezTo>
                    <a:pt x="450" y="357"/>
                    <a:pt x="454" y="350"/>
                    <a:pt x="451" y="347"/>
                  </a:cubicBezTo>
                  <a:cubicBezTo>
                    <a:pt x="449" y="345"/>
                    <a:pt x="446" y="343"/>
                    <a:pt x="442" y="344"/>
                  </a:cubicBezTo>
                  <a:cubicBezTo>
                    <a:pt x="452" y="327"/>
                    <a:pt x="419" y="339"/>
                    <a:pt x="421" y="321"/>
                  </a:cubicBezTo>
                  <a:cubicBezTo>
                    <a:pt x="424" y="321"/>
                    <a:pt x="427" y="321"/>
                    <a:pt x="430" y="321"/>
                  </a:cubicBezTo>
                  <a:cubicBezTo>
                    <a:pt x="431" y="314"/>
                    <a:pt x="417" y="322"/>
                    <a:pt x="421" y="312"/>
                  </a:cubicBezTo>
                  <a:cubicBezTo>
                    <a:pt x="416" y="312"/>
                    <a:pt x="410" y="312"/>
                    <a:pt x="404" y="312"/>
                  </a:cubicBezTo>
                  <a:cubicBezTo>
                    <a:pt x="410" y="308"/>
                    <a:pt x="400" y="305"/>
                    <a:pt x="407" y="303"/>
                  </a:cubicBezTo>
                  <a:cubicBezTo>
                    <a:pt x="408" y="298"/>
                    <a:pt x="399" y="298"/>
                    <a:pt x="401" y="300"/>
                  </a:cubicBezTo>
                  <a:cubicBezTo>
                    <a:pt x="395" y="294"/>
                    <a:pt x="400" y="293"/>
                    <a:pt x="395" y="285"/>
                  </a:cubicBezTo>
                  <a:cubicBezTo>
                    <a:pt x="389" y="285"/>
                    <a:pt x="383" y="285"/>
                    <a:pt x="378" y="285"/>
                  </a:cubicBezTo>
                  <a:cubicBezTo>
                    <a:pt x="379" y="281"/>
                    <a:pt x="382" y="278"/>
                    <a:pt x="383" y="274"/>
                  </a:cubicBezTo>
                  <a:cubicBezTo>
                    <a:pt x="381" y="268"/>
                    <a:pt x="375" y="272"/>
                    <a:pt x="380" y="265"/>
                  </a:cubicBezTo>
                  <a:cubicBezTo>
                    <a:pt x="371" y="266"/>
                    <a:pt x="364" y="270"/>
                    <a:pt x="351" y="268"/>
                  </a:cubicBezTo>
                  <a:cubicBezTo>
                    <a:pt x="352" y="260"/>
                    <a:pt x="344" y="256"/>
                    <a:pt x="337" y="253"/>
                  </a:cubicBezTo>
                  <a:cubicBezTo>
                    <a:pt x="335" y="252"/>
                    <a:pt x="330" y="252"/>
                    <a:pt x="328" y="250"/>
                  </a:cubicBezTo>
                  <a:cubicBezTo>
                    <a:pt x="327" y="250"/>
                    <a:pt x="328" y="245"/>
                    <a:pt x="328" y="244"/>
                  </a:cubicBezTo>
                  <a:cubicBezTo>
                    <a:pt x="327" y="243"/>
                    <a:pt x="321" y="245"/>
                    <a:pt x="322" y="242"/>
                  </a:cubicBezTo>
                  <a:cubicBezTo>
                    <a:pt x="312" y="237"/>
                    <a:pt x="292" y="248"/>
                    <a:pt x="287" y="242"/>
                  </a:cubicBezTo>
                  <a:cubicBezTo>
                    <a:pt x="287" y="241"/>
                    <a:pt x="287" y="239"/>
                    <a:pt x="287" y="239"/>
                  </a:cubicBezTo>
                  <a:cubicBezTo>
                    <a:pt x="284" y="238"/>
                    <a:pt x="281" y="242"/>
                    <a:pt x="281" y="242"/>
                  </a:cubicBezTo>
                  <a:cubicBezTo>
                    <a:pt x="277" y="241"/>
                    <a:pt x="278" y="232"/>
                    <a:pt x="266" y="236"/>
                  </a:cubicBezTo>
                  <a:cubicBezTo>
                    <a:pt x="266" y="228"/>
                    <a:pt x="253" y="232"/>
                    <a:pt x="260" y="224"/>
                  </a:cubicBezTo>
                  <a:cubicBezTo>
                    <a:pt x="258" y="224"/>
                    <a:pt x="258" y="227"/>
                    <a:pt x="255" y="227"/>
                  </a:cubicBezTo>
                  <a:cubicBezTo>
                    <a:pt x="253" y="227"/>
                    <a:pt x="251" y="224"/>
                    <a:pt x="252" y="224"/>
                  </a:cubicBezTo>
                  <a:cubicBezTo>
                    <a:pt x="246" y="225"/>
                    <a:pt x="242" y="231"/>
                    <a:pt x="237" y="227"/>
                  </a:cubicBezTo>
                  <a:cubicBezTo>
                    <a:pt x="231" y="226"/>
                    <a:pt x="236" y="237"/>
                    <a:pt x="234" y="242"/>
                  </a:cubicBezTo>
                  <a:cubicBezTo>
                    <a:pt x="232" y="240"/>
                    <a:pt x="229" y="238"/>
                    <a:pt x="225" y="239"/>
                  </a:cubicBezTo>
                  <a:cubicBezTo>
                    <a:pt x="222" y="239"/>
                    <a:pt x="225" y="244"/>
                    <a:pt x="222" y="244"/>
                  </a:cubicBezTo>
                  <a:cubicBezTo>
                    <a:pt x="219" y="246"/>
                    <a:pt x="209" y="245"/>
                    <a:pt x="205" y="247"/>
                  </a:cubicBezTo>
                  <a:cubicBezTo>
                    <a:pt x="202" y="249"/>
                    <a:pt x="202" y="253"/>
                    <a:pt x="199" y="253"/>
                  </a:cubicBezTo>
                  <a:cubicBezTo>
                    <a:pt x="194" y="254"/>
                    <a:pt x="193" y="250"/>
                    <a:pt x="187" y="250"/>
                  </a:cubicBezTo>
                  <a:cubicBezTo>
                    <a:pt x="192" y="246"/>
                    <a:pt x="199" y="245"/>
                    <a:pt x="196" y="233"/>
                  </a:cubicBezTo>
                  <a:cubicBezTo>
                    <a:pt x="201" y="234"/>
                    <a:pt x="202" y="231"/>
                    <a:pt x="202" y="227"/>
                  </a:cubicBezTo>
                  <a:cubicBezTo>
                    <a:pt x="201" y="223"/>
                    <a:pt x="197" y="224"/>
                    <a:pt x="193" y="224"/>
                  </a:cubicBezTo>
                  <a:cubicBezTo>
                    <a:pt x="189" y="227"/>
                    <a:pt x="191" y="232"/>
                    <a:pt x="184" y="236"/>
                  </a:cubicBezTo>
                  <a:cubicBezTo>
                    <a:pt x="182" y="237"/>
                    <a:pt x="182" y="241"/>
                    <a:pt x="179" y="242"/>
                  </a:cubicBezTo>
                  <a:cubicBezTo>
                    <a:pt x="175" y="242"/>
                    <a:pt x="176" y="250"/>
                    <a:pt x="170" y="247"/>
                  </a:cubicBezTo>
                  <a:cubicBezTo>
                    <a:pt x="171" y="252"/>
                    <a:pt x="167" y="253"/>
                    <a:pt x="164" y="253"/>
                  </a:cubicBezTo>
                  <a:cubicBezTo>
                    <a:pt x="164" y="257"/>
                    <a:pt x="164" y="261"/>
                    <a:pt x="164" y="265"/>
                  </a:cubicBezTo>
                  <a:cubicBezTo>
                    <a:pt x="156" y="268"/>
                    <a:pt x="153" y="277"/>
                    <a:pt x="146" y="283"/>
                  </a:cubicBezTo>
                  <a:cubicBezTo>
                    <a:pt x="145" y="283"/>
                    <a:pt x="141" y="282"/>
                    <a:pt x="140" y="283"/>
                  </a:cubicBezTo>
                  <a:cubicBezTo>
                    <a:pt x="140" y="283"/>
                    <a:pt x="141" y="288"/>
                    <a:pt x="140" y="288"/>
                  </a:cubicBezTo>
                  <a:cubicBezTo>
                    <a:pt x="140" y="289"/>
                    <a:pt x="128" y="289"/>
                    <a:pt x="132" y="291"/>
                  </a:cubicBezTo>
                  <a:cubicBezTo>
                    <a:pt x="137" y="296"/>
                    <a:pt x="125" y="294"/>
                    <a:pt x="120" y="300"/>
                  </a:cubicBezTo>
                  <a:cubicBezTo>
                    <a:pt x="119" y="301"/>
                    <a:pt x="116" y="310"/>
                    <a:pt x="114" y="309"/>
                  </a:cubicBezTo>
                  <a:cubicBezTo>
                    <a:pt x="111" y="306"/>
                    <a:pt x="112" y="308"/>
                    <a:pt x="111" y="312"/>
                  </a:cubicBezTo>
                  <a:cubicBezTo>
                    <a:pt x="107" y="312"/>
                    <a:pt x="103" y="312"/>
                    <a:pt x="100" y="312"/>
                  </a:cubicBezTo>
                  <a:cubicBezTo>
                    <a:pt x="93" y="315"/>
                    <a:pt x="105" y="317"/>
                    <a:pt x="91" y="318"/>
                  </a:cubicBezTo>
                  <a:cubicBezTo>
                    <a:pt x="85" y="318"/>
                    <a:pt x="79" y="317"/>
                    <a:pt x="73" y="321"/>
                  </a:cubicBezTo>
                  <a:cubicBezTo>
                    <a:pt x="69" y="323"/>
                    <a:pt x="68" y="330"/>
                    <a:pt x="61" y="326"/>
                  </a:cubicBezTo>
                  <a:cubicBezTo>
                    <a:pt x="62" y="318"/>
                    <a:pt x="70" y="320"/>
                    <a:pt x="76" y="318"/>
                  </a:cubicBezTo>
                  <a:cubicBezTo>
                    <a:pt x="78" y="317"/>
                    <a:pt x="79" y="318"/>
                    <a:pt x="79" y="315"/>
                  </a:cubicBezTo>
                  <a:cubicBezTo>
                    <a:pt x="79" y="311"/>
                    <a:pt x="87" y="312"/>
                    <a:pt x="91" y="312"/>
                  </a:cubicBezTo>
                  <a:cubicBezTo>
                    <a:pt x="95" y="312"/>
                    <a:pt x="92" y="305"/>
                    <a:pt x="94" y="303"/>
                  </a:cubicBezTo>
                  <a:cubicBezTo>
                    <a:pt x="95" y="301"/>
                    <a:pt x="97" y="308"/>
                    <a:pt x="102" y="300"/>
                  </a:cubicBezTo>
                  <a:cubicBezTo>
                    <a:pt x="104" y="298"/>
                    <a:pt x="105" y="301"/>
                    <a:pt x="105" y="297"/>
                  </a:cubicBezTo>
                  <a:cubicBezTo>
                    <a:pt x="106" y="293"/>
                    <a:pt x="112" y="295"/>
                    <a:pt x="117" y="291"/>
                  </a:cubicBezTo>
                  <a:cubicBezTo>
                    <a:pt x="117" y="286"/>
                    <a:pt x="117" y="282"/>
                    <a:pt x="117" y="277"/>
                  </a:cubicBezTo>
                  <a:cubicBezTo>
                    <a:pt x="126" y="286"/>
                    <a:pt x="118" y="268"/>
                    <a:pt x="129" y="271"/>
                  </a:cubicBezTo>
                  <a:cubicBezTo>
                    <a:pt x="130" y="264"/>
                    <a:pt x="115" y="272"/>
                    <a:pt x="120" y="262"/>
                  </a:cubicBezTo>
                  <a:cubicBezTo>
                    <a:pt x="117" y="269"/>
                    <a:pt x="99" y="261"/>
                    <a:pt x="97" y="268"/>
                  </a:cubicBezTo>
                  <a:cubicBezTo>
                    <a:pt x="93" y="269"/>
                    <a:pt x="95" y="263"/>
                    <a:pt x="94" y="262"/>
                  </a:cubicBezTo>
                  <a:cubicBezTo>
                    <a:pt x="90" y="259"/>
                    <a:pt x="81" y="264"/>
                    <a:pt x="76" y="262"/>
                  </a:cubicBezTo>
                  <a:cubicBezTo>
                    <a:pt x="79" y="256"/>
                    <a:pt x="71" y="258"/>
                    <a:pt x="70" y="256"/>
                  </a:cubicBezTo>
                  <a:cubicBezTo>
                    <a:pt x="69" y="254"/>
                    <a:pt x="73" y="252"/>
                    <a:pt x="73" y="253"/>
                  </a:cubicBezTo>
                  <a:cubicBezTo>
                    <a:pt x="68" y="245"/>
                    <a:pt x="63" y="248"/>
                    <a:pt x="59" y="239"/>
                  </a:cubicBezTo>
                  <a:cubicBezTo>
                    <a:pt x="55" y="243"/>
                    <a:pt x="46" y="242"/>
                    <a:pt x="38" y="242"/>
                  </a:cubicBezTo>
                  <a:cubicBezTo>
                    <a:pt x="38" y="238"/>
                    <a:pt x="39" y="236"/>
                    <a:pt x="41" y="236"/>
                  </a:cubicBezTo>
                  <a:cubicBezTo>
                    <a:pt x="38" y="231"/>
                    <a:pt x="29" y="232"/>
                    <a:pt x="32" y="221"/>
                  </a:cubicBezTo>
                  <a:cubicBezTo>
                    <a:pt x="31" y="218"/>
                    <a:pt x="27" y="214"/>
                    <a:pt x="26" y="218"/>
                  </a:cubicBezTo>
                  <a:cubicBezTo>
                    <a:pt x="19" y="218"/>
                    <a:pt x="26" y="209"/>
                    <a:pt x="26" y="206"/>
                  </a:cubicBezTo>
                  <a:cubicBezTo>
                    <a:pt x="27" y="205"/>
                    <a:pt x="26" y="202"/>
                    <a:pt x="26" y="201"/>
                  </a:cubicBezTo>
                  <a:cubicBezTo>
                    <a:pt x="27" y="200"/>
                    <a:pt x="32" y="201"/>
                    <a:pt x="32" y="201"/>
                  </a:cubicBezTo>
                  <a:cubicBezTo>
                    <a:pt x="34" y="198"/>
                    <a:pt x="33" y="194"/>
                    <a:pt x="35" y="192"/>
                  </a:cubicBezTo>
                  <a:cubicBezTo>
                    <a:pt x="43" y="190"/>
                    <a:pt x="52" y="190"/>
                    <a:pt x="59" y="186"/>
                  </a:cubicBezTo>
                  <a:cubicBezTo>
                    <a:pt x="62" y="184"/>
                    <a:pt x="65" y="185"/>
                    <a:pt x="70" y="183"/>
                  </a:cubicBezTo>
                  <a:cubicBezTo>
                    <a:pt x="75" y="181"/>
                    <a:pt x="66" y="175"/>
                    <a:pt x="82" y="177"/>
                  </a:cubicBezTo>
                  <a:cubicBezTo>
                    <a:pt x="80" y="170"/>
                    <a:pt x="80" y="165"/>
                    <a:pt x="76" y="154"/>
                  </a:cubicBezTo>
                  <a:cubicBezTo>
                    <a:pt x="70" y="147"/>
                    <a:pt x="54" y="164"/>
                    <a:pt x="47" y="157"/>
                  </a:cubicBezTo>
                  <a:cubicBezTo>
                    <a:pt x="42" y="152"/>
                    <a:pt x="46" y="160"/>
                    <a:pt x="35" y="160"/>
                  </a:cubicBezTo>
                  <a:cubicBezTo>
                    <a:pt x="32" y="154"/>
                    <a:pt x="21" y="157"/>
                    <a:pt x="15" y="154"/>
                  </a:cubicBezTo>
                  <a:cubicBezTo>
                    <a:pt x="14" y="153"/>
                    <a:pt x="20" y="148"/>
                    <a:pt x="15" y="148"/>
                  </a:cubicBezTo>
                  <a:cubicBezTo>
                    <a:pt x="9" y="148"/>
                    <a:pt x="4" y="145"/>
                    <a:pt x="3" y="136"/>
                  </a:cubicBezTo>
                  <a:cubicBezTo>
                    <a:pt x="21" y="138"/>
                    <a:pt x="0" y="127"/>
                    <a:pt x="20" y="130"/>
                  </a:cubicBezTo>
                  <a:cubicBezTo>
                    <a:pt x="24" y="130"/>
                    <a:pt x="22" y="127"/>
                    <a:pt x="20" y="127"/>
                  </a:cubicBezTo>
                  <a:cubicBezTo>
                    <a:pt x="21" y="121"/>
                    <a:pt x="26" y="127"/>
                    <a:pt x="26" y="127"/>
                  </a:cubicBezTo>
                  <a:cubicBezTo>
                    <a:pt x="31" y="127"/>
                    <a:pt x="33" y="124"/>
                    <a:pt x="38" y="124"/>
                  </a:cubicBezTo>
                  <a:cubicBezTo>
                    <a:pt x="39" y="125"/>
                    <a:pt x="41" y="130"/>
                    <a:pt x="44" y="130"/>
                  </a:cubicBezTo>
                  <a:cubicBezTo>
                    <a:pt x="50" y="132"/>
                    <a:pt x="57" y="128"/>
                    <a:pt x="64" y="130"/>
                  </a:cubicBezTo>
                  <a:cubicBezTo>
                    <a:pt x="69" y="131"/>
                    <a:pt x="69" y="133"/>
                    <a:pt x="73" y="130"/>
                  </a:cubicBezTo>
                  <a:cubicBezTo>
                    <a:pt x="77" y="129"/>
                    <a:pt x="73" y="128"/>
                    <a:pt x="73" y="124"/>
                  </a:cubicBezTo>
                  <a:cubicBezTo>
                    <a:pt x="77" y="125"/>
                    <a:pt x="78" y="124"/>
                    <a:pt x="79" y="122"/>
                  </a:cubicBezTo>
                  <a:cubicBezTo>
                    <a:pt x="80" y="115"/>
                    <a:pt x="66" y="123"/>
                    <a:pt x="70" y="113"/>
                  </a:cubicBezTo>
                  <a:cubicBezTo>
                    <a:pt x="62" y="111"/>
                    <a:pt x="55" y="108"/>
                    <a:pt x="47" y="107"/>
                  </a:cubicBezTo>
                  <a:cubicBezTo>
                    <a:pt x="50" y="102"/>
                    <a:pt x="50" y="102"/>
                    <a:pt x="44" y="98"/>
                  </a:cubicBezTo>
                  <a:cubicBezTo>
                    <a:pt x="43" y="97"/>
                    <a:pt x="41" y="95"/>
                    <a:pt x="41" y="95"/>
                  </a:cubicBezTo>
                  <a:cubicBezTo>
                    <a:pt x="38" y="94"/>
                    <a:pt x="32" y="94"/>
                    <a:pt x="29" y="92"/>
                  </a:cubicBezTo>
                  <a:cubicBezTo>
                    <a:pt x="30" y="93"/>
                    <a:pt x="35" y="82"/>
                    <a:pt x="29" y="84"/>
                  </a:cubicBezTo>
                  <a:cubicBezTo>
                    <a:pt x="29" y="84"/>
                    <a:pt x="29" y="87"/>
                    <a:pt x="26" y="86"/>
                  </a:cubicBezTo>
                  <a:cubicBezTo>
                    <a:pt x="24" y="86"/>
                    <a:pt x="22" y="82"/>
                    <a:pt x="18" y="84"/>
                  </a:cubicBezTo>
                  <a:cubicBezTo>
                    <a:pt x="24" y="75"/>
                    <a:pt x="36" y="73"/>
                    <a:pt x="47" y="69"/>
                  </a:cubicBezTo>
                  <a:cubicBezTo>
                    <a:pt x="43" y="58"/>
                    <a:pt x="56" y="59"/>
                    <a:pt x="59" y="54"/>
                  </a:cubicBezTo>
                  <a:cubicBezTo>
                    <a:pt x="61" y="50"/>
                    <a:pt x="58" y="45"/>
                    <a:pt x="61" y="43"/>
                  </a:cubicBezTo>
                  <a:cubicBezTo>
                    <a:pt x="68" y="50"/>
                    <a:pt x="69" y="45"/>
                    <a:pt x="82" y="45"/>
                  </a:cubicBezTo>
                  <a:cubicBezTo>
                    <a:pt x="88" y="37"/>
                    <a:pt x="97" y="31"/>
                    <a:pt x="114" y="34"/>
                  </a:cubicBezTo>
                  <a:cubicBezTo>
                    <a:pt x="118" y="35"/>
                    <a:pt x="116" y="29"/>
                    <a:pt x="117" y="28"/>
                  </a:cubicBezTo>
                  <a:cubicBezTo>
                    <a:pt x="122" y="25"/>
                    <a:pt x="134" y="30"/>
                    <a:pt x="135" y="22"/>
                  </a:cubicBezTo>
                  <a:cubicBezTo>
                    <a:pt x="138" y="21"/>
                    <a:pt x="139" y="27"/>
                    <a:pt x="140" y="28"/>
                  </a:cubicBezTo>
                  <a:cubicBezTo>
                    <a:pt x="145" y="30"/>
                    <a:pt x="151" y="26"/>
                    <a:pt x="149" y="34"/>
                  </a:cubicBezTo>
                  <a:cubicBezTo>
                    <a:pt x="162" y="34"/>
                    <a:pt x="175" y="34"/>
                    <a:pt x="187" y="34"/>
                  </a:cubicBezTo>
                  <a:cubicBezTo>
                    <a:pt x="175" y="46"/>
                    <a:pt x="207" y="29"/>
                    <a:pt x="196" y="43"/>
                  </a:cubicBezTo>
                  <a:cubicBezTo>
                    <a:pt x="203" y="43"/>
                    <a:pt x="207" y="42"/>
                    <a:pt x="208" y="37"/>
                  </a:cubicBezTo>
                  <a:cubicBezTo>
                    <a:pt x="214" y="43"/>
                    <a:pt x="225" y="40"/>
                    <a:pt x="234" y="43"/>
                  </a:cubicBezTo>
                  <a:cubicBezTo>
                    <a:pt x="235" y="43"/>
                    <a:pt x="234" y="45"/>
                    <a:pt x="237" y="45"/>
                  </a:cubicBezTo>
                  <a:cubicBezTo>
                    <a:pt x="239" y="46"/>
                    <a:pt x="240" y="48"/>
                    <a:pt x="243" y="48"/>
                  </a:cubicBezTo>
                  <a:cubicBezTo>
                    <a:pt x="250" y="50"/>
                    <a:pt x="253" y="44"/>
                    <a:pt x="258" y="48"/>
                  </a:cubicBezTo>
                  <a:cubicBezTo>
                    <a:pt x="259" y="50"/>
                    <a:pt x="292" y="49"/>
                    <a:pt x="296" y="51"/>
                  </a:cubicBezTo>
                  <a:cubicBezTo>
                    <a:pt x="300" y="54"/>
                    <a:pt x="317" y="56"/>
                    <a:pt x="328" y="57"/>
                  </a:cubicBezTo>
                  <a:cubicBezTo>
                    <a:pt x="331" y="61"/>
                    <a:pt x="336" y="63"/>
                    <a:pt x="337" y="69"/>
                  </a:cubicBezTo>
                  <a:cubicBezTo>
                    <a:pt x="347" y="70"/>
                    <a:pt x="351" y="76"/>
                    <a:pt x="360" y="72"/>
                  </a:cubicBezTo>
                  <a:cubicBezTo>
                    <a:pt x="361" y="81"/>
                    <a:pt x="375" y="77"/>
                    <a:pt x="383" y="78"/>
                  </a:cubicBezTo>
                  <a:cubicBezTo>
                    <a:pt x="383" y="75"/>
                    <a:pt x="380" y="75"/>
                    <a:pt x="378" y="75"/>
                  </a:cubicBezTo>
                  <a:cubicBezTo>
                    <a:pt x="383" y="68"/>
                    <a:pt x="391" y="62"/>
                    <a:pt x="401" y="60"/>
                  </a:cubicBezTo>
                  <a:cubicBezTo>
                    <a:pt x="400" y="65"/>
                    <a:pt x="404" y="66"/>
                    <a:pt x="404" y="63"/>
                  </a:cubicBezTo>
                  <a:cubicBezTo>
                    <a:pt x="407" y="64"/>
                    <a:pt x="406" y="69"/>
                    <a:pt x="410" y="69"/>
                  </a:cubicBezTo>
                  <a:cubicBezTo>
                    <a:pt x="416" y="70"/>
                    <a:pt x="415" y="65"/>
                    <a:pt x="416" y="60"/>
                  </a:cubicBezTo>
                  <a:cubicBezTo>
                    <a:pt x="422" y="59"/>
                    <a:pt x="423" y="62"/>
                    <a:pt x="427" y="63"/>
                  </a:cubicBezTo>
                  <a:cubicBezTo>
                    <a:pt x="431" y="60"/>
                    <a:pt x="427" y="56"/>
                    <a:pt x="433" y="51"/>
                  </a:cubicBezTo>
                  <a:cubicBezTo>
                    <a:pt x="438" y="51"/>
                    <a:pt x="441" y="56"/>
                    <a:pt x="442" y="51"/>
                  </a:cubicBezTo>
                  <a:cubicBezTo>
                    <a:pt x="447" y="53"/>
                    <a:pt x="444" y="58"/>
                    <a:pt x="439" y="57"/>
                  </a:cubicBezTo>
                  <a:cubicBezTo>
                    <a:pt x="443" y="66"/>
                    <a:pt x="462" y="50"/>
                    <a:pt x="468" y="60"/>
                  </a:cubicBezTo>
                  <a:cubicBezTo>
                    <a:pt x="477" y="61"/>
                    <a:pt x="461" y="52"/>
                    <a:pt x="471" y="51"/>
                  </a:cubicBezTo>
                  <a:cubicBezTo>
                    <a:pt x="472" y="48"/>
                    <a:pt x="475" y="45"/>
                    <a:pt x="480" y="45"/>
                  </a:cubicBezTo>
                  <a:cubicBezTo>
                    <a:pt x="480" y="48"/>
                    <a:pt x="480" y="51"/>
                    <a:pt x="480" y="54"/>
                  </a:cubicBezTo>
                  <a:cubicBezTo>
                    <a:pt x="487" y="47"/>
                    <a:pt x="488" y="59"/>
                    <a:pt x="495" y="60"/>
                  </a:cubicBezTo>
                  <a:cubicBezTo>
                    <a:pt x="503" y="61"/>
                    <a:pt x="510" y="59"/>
                    <a:pt x="512" y="54"/>
                  </a:cubicBezTo>
                  <a:cubicBezTo>
                    <a:pt x="516" y="57"/>
                    <a:pt x="524" y="57"/>
                    <a:pt x="521" y="66"/>
                  </a:cubicBezTo>
                  <a:cubicBezTo>
                    <a:pt x="528" y="64"/>
                    <a:pt x="535" y="62"/>
                    <a:pt x="536" y="54"/>
                  </a:cubicBezTo>
                  <a:cubicBezTo>
                    <a:pt x="543" y="59"/>
                    <a:pt x="547" y="52"/>
                    <a:pt x="553" y="60"/>
                  </a:cubicBezTo>
                  <a:cubicBezTo>
                    <a:pt x="560" y="60"/>
                    <a:pt x="567" y="60"/>
                    <a:pt x="574" y="60"/>
                  </a:cubicBezTo>
                  <a:cubicBezTo>
                    <a:pt x="574" y="61"/>
                    <a:pt x="569" y="65"/>
                    <a:pt x="571" y="66"/>
                  </a:cubicBezTo>
                  <a:cubicBezTo>
                    <a:pt x="570" y="66"/>
                    <a:pt x="579" y="69"/>
                    <a:pt x="577" y="69"/>
                  </a:cubicBezTo>
                  <a:cubicBezTo>
                    <a:pt x="579" y="69"/>
                    <a:pt x="581" y="65"/>
                    <a:pt x="585" y="66"/>
                  </a:cubicBezTo>
                  <a:cubicBezTo>
                    <a:pt x="586" y="66"/>
                    <a:pt x="585" y="71"/>
                    <a:pt x="585" y="72"/>
                  </a:cubicBezTo>
                  <a:cubicBezTo>
                    <a:pt x="594" y="77"/>
                    <a:pt x="606" y="69"/>
                    <a:pt x="615" y="72"/>
                  </a:cubicBezTo>
                  <a:cubicBezTo>
                    <a:pt x="615" y="75"/>
                    <a:pt x="620" y="74"/>
                    <a:pt x="623" y="75"/>
                  </a:cubicBezTo>
                  <a:cubicBezTo>
                    <a:pt x="619" y="85"/>
                    <a:pt x="633" y="77"/>
                    <a:pt x="632" y="84"/>
                  </a:cubicBezTo>
                  <a:cubicBezTo>
                    <a:pt x="634" y="90"/>
                    <a:pt x="627" y="88"/>
                    <a:pt x="626" y="92"/>
                  </a:cubicBezTo>
                  <a:cubicBezTo>
                    <a:pt x="626" y="97"/>
                    <a:pt x="629" y="97"/>
                    <a:pt x="629" y="101"/>
                  </a:cubicBezTo>
                  <a:cubicBezTo>
                    <a:pt x="661" y="98"/>
                    <a:pt x="687" y="97"/>
                    <a:pt x="711" y="107"/>
                  </a:cubicBezTo>
                  <a:cubicBezTo>
                    <a:pt x="710" y="109"/>
                    <a:pt x="708" y="112"/>
                    <a:pt x="708" y="116"/>
                  </a:cubicBezTo>
                  <a:cubicBezTo>
                    <a:pt x="714" y="116"/>
                    <a:pt x="714" y="112"/>
                    <a:pt x="720" y="113"/>
                  </a:cubicBezTo>
                  <a:cubicBezTo>
                    <a:pt x="717" y="102"/>
                    <a:pt x="720" y="106"/>
                    <a:pt x="717" y="95"/>
                  </a:cubicBezTo>
                  <a:cubicBezTo>
                    <a:pt x="719" y="90"/>
                    <a:pt x="741" y="90"/>
                    <a:pt x="735" y="86"/>
                  </a:cubicBezTo>
                  <a:cubicBezTo>
                    <a:pt x="737" y="81"/>
                    <a:pt x="740" y="86"/>
                    <a:pt x="743" y="86"/>
                  </a:cubicBezTo>
                  <a:cubicBezTo>
                    <a:pt x="744" y="90"/>
                    <a:pt x="749" y="88"/>
                    <a:pt x="749" y="92"/>
                  </a:cubicBezTo>
                  <a:cubicBezTo>
                    <a:pt x="761" y="94"/>
                    <a:pt x="769" y="90"/>
                    <a:pt x="779" y="92"/>
                  </a:cubicBezTo>
                  <a:cubicBezTo>
                    <a:pt x="779" y="93"/>
                    <a:pt x="779" y="95"/>
                    <a:pt x="781" y="95"/>
                  </a:cubicBezTo>
                  <a:cubicBezTo>
                    <a:pt x="784" y="95"/>
                    <a:pt x="784" y="98"/>
                    <a:pt x="787" y="98"/>
                  </a:cubicBezTo>
                  <a:cubicBezTo>
                    <a:pt x="798" y="99"/>
                    <a:pt x="807" y="92"/>
                    <a:pt x="822" y="95"/>
                  </a:cubicBezTo>
                  <a:cubicBezTo>
                    <a:pt x="830" y="89"/>
                    <a:pt x="829" y="84"/>
                    <a:pt x="831" y="78"/>
                  </a:cubicBezTo>
                  <a:cubicBezTo>
                    <a:pt x="829" y="68"/>
                    <a:pt x="822" y="72"/>
                    <a:pt x="820" y="69"/>
                  </a:cubicBezTo>
                  <a:cubicBezTo>
                    <a:pt x="822" y="54"/>
                    <a:pt x="847" y="61"/>
                    <a:pt x="855" y="66"/>
                  </a:cubicBezTo>
                  <a:cubicBezTo>
                    <a:pt x="853" y="70"/>
                    <a:pt x="851" y="72"/>
                    <a:pt x="846" y="72"/>
                  </a:cubicBezTo>
                  <a:cubicBezTo>
                    <a:pt x="852" y="78"/>
                    <a:pt x="847" y="80"/>
                    <a:pt x="843" y="84"/>
                  </a:cubicBezTo>
                  <a:cubicBezTo>
                    <a:pt x="842" y="90"/>
                    <a:pt x="847" y="89"/>
                    <a:pt x="852" y="89"/>
                  </a:cubicBezTo>
                  <a:cubicBezTo>
                    <a:pt x="848" y="98"/>
                    <a:pt x="854" y="99"/>
                    <a:pt x="849" y="107"/>
                  </a:cubicBezTo>
                  <a:cubicBezTo>
                    <a:pt x="858" y="112"/>
                    <a:pt x="863" y="93"/>
                    <a:pt x="861" y="95"/>
                  </a:cubicBezTo>
                  <a:cubicBezTo>
                    <a:pt x="862" y="94"/>
                    <a:pt x="869" y="103"/>
                    <a:pt x="866" y="89"/>
                  </a:cubicBezTo>
                  <a:cubicBezTo>
                    <a:pt x="879" y="92"/>
                    <a:pt x="876" y="78"/>
                    <a:pt x="884" y="75"/>
                  </a:cubicBezTo>
                  <a:cubicBezTo>
                    <a:pt x="880" y="67"/>
                    <a:pt x="875" y="60"/>
                    <a:pt x="863" y="60"/>
                  </a:cubicBezTo>
                  <a:cubicBezTo>
                    <a:pt x="869" y="56"/>
                    <a:pt x="858" y="48"/>
                    <a:pt x="849" y="45"/>
                  </a:cubicBezTo>
                  <a:cubicBezTo>
                    <a:pt x="849" y="41"/>
                    <a:pt x="849" y="37"/>
                    <a:pt x="846" y="37"/>
                  </a:cubicBezTo>
                  <a:cubicBezTo>
                    <a:pt x="845" y="31"/>
                    <a:pt x="854" y="28"/>
                    <a:pt x="855" y="22"/>
                  </a:cubicBezTo>
                  <a:cubicBezTo>
                    <a:pt x="855" y="21"/>
                    <a:pt x="862" y="18"/>
                    <a:pt x="861" y="16"/>
                  </a:cubicBezTo>
                  <a:cubicBezTo>
                    <a:pt x="853" y="8"/>
                    <a:pt x="871" y="18"/>
                    <a:pt x="863" y="10"/>
                  </a:cubicBezTo>
                  <a:cubicBezTo>
                    <a:pt x="864" y="0"/>
                    <a:pt x="871" y="13"/>
                    <a:pt x="872" y="13"/>
                  </a:cubicBezTo>
                  <a:cubicBezTo>
                    <a:pt x="875" y="14"/>
                    <a:pt x="881" y="12"/>
                    <a:pt x="884" y="13"/>
                  </a:cubicBezTo>
                  <a:cubicBezTo>
                    <a:pt x="885" y="14"/>
                    <a:pt x="880" y="18"/>
                    <a:pt x="881" y="19"/>
                  </a:cubicBezTo>
                  <a:cubicBezTo>
                    <a:pt x="882" y="20"/>
                    <a:pt x="889" y="18"/>
                    <a:pt x="890" y="19"/>
                  </a:cubicBezTo>
                  <a:cubicBezTo>
                    <a:pt x="891" y="21"/>
                    <a:pt x="888" y="27"/>
                    <a:pt x="890" y="28"/>
                  </a:cubicBezTo>
                  <a:cubicBezTo>
                    <a:pt x="890" y="28"/>
                    <a:pt x="895" y="27"/>
                    <a:pt x="896" y="28"/>
                  </a:cubicBezTo>
                  <a:cubicBezTo>
                    <a:pt x="899" y="35"/>
                    <a:pt x="891" y="32"/>
                    <a:pt x="896" y="40"/>
                  </a:cubicBezTo>
                  <a:cubicBezTo>
                    <a:pt x="897" y="41"/>
                    <a:pt x="899" y="42"/>
                    <a:pt x="899" y="45"/>
                  </a:cubicBezTo>
                  <a:cubicBezTo>
                    <a:pt x="899" y="45"/>
                    <a:pt x="896" y="46"/>
                    <a:pt x="896" y="48"/>
                  </a:cubicBezTo>
                  <a:cubicBezTo>
                    <a:pt x="895" y="53"/>
                    <a:pt x="894" y="53"/>
                    <a:pt x="893" y="57"/>
                  </a:cubicBezTo>
                  <a:cubicBezTo>
                    <a:pt x="892" y="62"/>
                    <a:pt x="912" y="63"/>
                    <a:pt x="907" y="54"/>
                  </a:cubicBezTo>
                  <a:cubicBezTo>
                    <a:pt x="913" y="54"/>
                    <a:pt x="911" y="62"/>
                    <a:pt x="919" y="60"/>
                  </a:cubicBezTo>
                  <a:cubicBezTo>
                    <a:pt x="914" y="66"/>
                    <a:pt x="921" y="65"/>
                    <a:pt x="919" y="75"/>
                  </a:cubicBezTo>
                  <a:cubicBezTo>
                    <a:pt x="932" y="76"/>
                    <a:pt x="929" y="66"/>
                    <a:pt x="940" y="72"/>
                  </a:cubicBezTo>
                  <a:cubicBezTo>
                    <a:pt x="942" y="72"/>
                    <a:pt x="942" y="71"/>
                    <a:pt x="942" y="69"/>
                  </a:cubicBezTo>
                  <a:cubicBezTo>
                    <a:pt x="949" y="71"/>
                    <a:pt x="939" y="72"/>
                    <a:pt x="945" y="78"/>
                  </a:cubicBezTo>
                  <a:cubicBezTo>
                    <a:pt x="946" y="78"/>
                    <a:pt x="951" y="81"/>
                    <a:pt x="951" y="81"/>
                  </a:cubicBezTo>
                  <a:cubicBezTo>
                    <a:pt x="952" y="86"/>
                    <a:pt x="941" y="89"/>
                    <a:pt x="945" y="98"/>
                  </a:cubicBezTo>
                  <a:close/>
                  <a:moveTo>
                    <a:pt x="597" y="130"/>
                  </a:moveTo>
                  <a:cubicBezTo>
                    <a:pt x="596" y="125"/>
                    <a:pt x="601" y="123"/>
                    <a:pt x="597" y="122"/>
                  </a:cubicBezTo>
                  <a:cubicBezTo>
                    <a:pt x="597" y="123"/>
                    <a:pt x="597" y="125"/>
                    <a:pt x="594" y="124"/>
                  </a:cubicBezTo>
                  <a:cubicBezTo>
                    <a:pt x="594" y="121"/>
                    <a:pt x="595" y="116"/>
                    <a:pt x="591" y="116"/>
                  </a:cubicBezTo>
                  <a:cubicBezTo>
                    <a:pt x="587" y="120"/>
                    <a:pt x="574" y="129"/>
                    <a:pt x="568" y="122"/>
                  </a:cubicBezTo>
                  <a:cubicBezTo>
                    <a:pt x="567" y="115"/>
                    <a:pt x="581" y="123"/>
                    <a:pt x="577" y="113"/>
                  </a:cubicBezTo>
                  <a:cubicBezTo>
                    <a:pt x="574" y="112"/>
                    <a:pt x="571" y="113"/>
                    <a:pt x="571" y="110"/>
                  </a:cubicBezTo>
                  <a:cubicBezTo>
                    <a:pt x="566" y="108"/>
                    <a:pt x="563" y="114"/>
                    <a:pt x="559" y="116"/>
                  </a:cubicBezTo>
                  <a:cubicBezTo>
                    <a:pt x="553" y="118"/>
                    <a:pt x="546" y="117"/>
                    <a:pt x="539" y="119"/>
                  </a:cubicBezTo>
                  <a:cubicBezTo>
                    <a:pt x="538" y="119"/>
                    <a:pt x="538" y="121"/>
                    <a:pt x="536" y="122"/>
                  </a:cubicBezTo>
                  <a:cubicBezTo>
                    <a:pt x="526" y="124"/>
                    <a:pt x="516" y="125"/>
                    <a:pt x="506" y="124"/>
                  </a:cubicBezTo>
                  <a:cubicBezTo>
                    <a:pt x="507" y="130"/>
                    <a:pt x="502" y="132"/>
                    <a:pt x="506" y="133"/>
                  </a:cubicBezTo>
                  <a:cubicBezTo>
                    <a:pt x="506" y="130"/>
                    <a:pt x="510" y="131"/>
                    <a:pt x="509" y="136"/>
                  </a:cubicBezTo>
                  <a:cubicBezTo>
                    <a:pt x="522" y="138"/>
                    <a:pt x="541" y="125"/>
                    <a:pt x="544" y="136"/>
                  </a:cubicBezTo>
                  <a:cubicBezTo>
                    <a:pt x="538" y="130"/>
                    <a:pt x="541" y="137"/>
                    <a:pt x="536" y="139"/>
                  </a:cubicBezTo>
                  <a:cubicBezTo>
                    <a:pt x="530" y="140"/>
                    <a:pt x="526" y="141"/>
                    <a:pt x="524" y="145"/>
                  </a:cubicBezTo>
                  <a:cubicBezTo>
                    <a:pt x="540" y="147"/>
                    <a:pt x="548" y="141"/>
                    <a:pt x="562" y="142"/>
                  </a:cubicBezTo>
                  <a:cubicBezTo>
                    <a:pt x="562" y="145"/>
                    <a:pt x="561" y="150"/>
                    <a:pt x="565" y="151"/>
                  </a:cubicBezTo>
                  <a:cubicBezTo>
                    <a:pt x="565" y="147"/>
                    <a:pt x="570" y="148"/>
                    <a:pt x="574" y="148"/>
                  </a:cubicBezTo>
                  <a:cubicBezTo>
                    <a:pt x="574" y="142"/>
                    <a:pt x="576" y="138"/>
                    <a:pt x="580" y="136"/>
                  </a:cubicBezTo>
                  <a:cubicBezTo>
                    <a:pt x="585" y="131"/>
                    <a:pt x="583" y="136"/>
                    <a:pt x="591" y="136"/>
                  </a:cubicBezTo>
                  <a:cubicBezTo>
                    <a:pt x="592" y="133"/>
                    <a:pt x="592" y="129"/>
                    <a:pt x="597" y="130"/>
                  </a:cubicBezTo>
                  <a:close/>
                  <a:moveTo>
                    <a:pt x="618" y="230"/>
                  </a:moveTo>
                  <a:cubicBezTo>
                    <a:pt x="619" y="222"/>
                    <a:pt x="629" y="225"/>
                    <a:pt x="632" y="221"/>
                  </a:cubicBezTo>
                  <a:cubicBezTo>
                    <a:pt x="633" y="220"/>
                    <a:pt x="637" y="221"/>
                    <a:pt x="638" y="221"/>
                  </a:cubicBezTo>
                  <a:cubicBezTo>
                    <a:pt x="643" y="219"/>
                    <a:pt x="648" y="220"/>
                    <a:pt x="653" y="218"/>
                  </a:cubicBezTo>
                  <a:cubicBezTo>
                    <a:pt x="653" y="218"/>
                    <a:pt x="655" y="213"/>
                    <a:pt x="656" y="212"/>
                  </a:cubicBezTo>
                  <a:cubicBezTo>
                    <a:pt x="663" y="207"/>
                    <a:pt x="669" y="215"/>
                    <a:pt x="670" y="209"/>
                  </a:cubicBezTo>
                  <a:cubicBezTo>
                    <a:pt x="669" y="209"/>
                    <a:pt x="667" y="207"/>
                    <a:pt x="670" y="206"/>
                  </a:cubicBezTo>
                  <a:cubicBezTo>
                    <a:pt x="676" y="207"/>
                    <a:pt x="676" y="203"/>
                    <a:pt x="679" y="206"/>
                  </a:cubicBezTo>
                  <a:cubicBezTo>
                    <a:pt x="681" y="208"/>
                    <a:pt x="682" y="203"/>
                    <a:pt x="682" y="204"/>
                  </a:cubicBezTo>
                  <a:cubicBezTo>
                    <a:pt x="676" y="205"/>
                    <a:pt x="683" y="196"/>
                    <a:pt x="688" y="204"/>
                  </a:cubicBezTo>
                  <a:cubicBezTo>
                    <a:pt x="689" y="198"/>
                    <a:pt x="694" y="196"/>
                    <a:pt x="694" y="189"/>
                  </a:cubicBezTo>
                  <a:cubicBezTo>
                    <a:pt x="683" y="187"/>
                    <a:pt x="681" y="194"/>
                    <a:pt x="670" y="192"/>
                  </a:cubicBezTo>
                  <a:cubicBezTo>
                    <a:pt x="671" y="197"/>
                    <a:pt x="668" y="199"/>
                    <a:pt x="664" y="201"/>
                  </a:cubicBezTo>
                  <a:cubicBezTo>
                    <a:pt x="655" y="205"/>
                    <a:pt x="657" y="199"/>
                    <a:pt x="650" y="201"/>
                  </a:cubicBezTo>
                  <a:cubicBezTo>
                    <a:pt x="648" y="201"/>
                    <a:pt x="648" y="204"/>
                    <a:pt x="644" y="204"/>
                  </a:cubicBezTo>
                  <a:cubicBezTo>
                    <a:pt x="640" y="203"/>
                    <a:pt x="638" y="199"/>
                    <a:pt x="632" y="201"/>
                  </a:cubicBezTo>
                  <a:cubicBezTo>
                    <a:pt x="632" y="198"/>
                    <a:pt x="632" y="195"/>
                    <a:pt x="629" y="195"/>
                  </a:cubicBezTo>
                  <a:cubicBezTo>
                    <a:pt x="629" y="199"/>
                    <a:pt x="628" y="201"/>
                    <a:pt x="626" y="204"/>
                  </a:cubicBezTo>
                  <a:cubicBezTo>
                    <a:pt x="626" y="207"/>
                    <a:pt x="631" y="206"/>
                    <a:pt x="632" y="209"/>
                  </a:cubicBezTo>
                  <a:cubicBezTo>
                    <a:pt x="623" y="207"/>
                    <a:pt x="623" y="213"/>
                    <a:pt x="620" y="215"/>
                  </a:cubicBezTo>
                  <a:cubicBezTo>
                    <a:pt x="617" y="219"/>
                    <a:pt x="609" y="216"/>
                    <a:pt x="609" y="221"/>
                  </a:cubicBezTo>
                  <a:cubicBezTo>
                    <a:pt x="608" y="228"/>
                    <a:pt x="596" y="220"/>
                    <a:pt x="600" y="230"/>
                  </a:cubicBezTo>
                  <a:cubicBezTo>
                    <a:pt x="606" y="230"/>
                    <a:pt x="612" y="230"/>
                    <a:pt x="618" y="230"/>
                  </a:cubicBezTo>
                  <a:close/>
                  <a:moveTo>
                    <a:pt x="831" y="344"/>
                  </a:moveTo>
                  <a:cubicBezTo>
                    <a:pt x="829" y="345"/>
                    <a:pt x="829" y="346"/>
                    <a:pt x="828" y="347"/>
                  </a:cubicBezTo>
                  <a:cubicBezTo>
                    <a:pt x="827" y="347"/>
                    <a:pt x="820" y="349"/>
                    <a:pt x="820" y="350"/>
                  </a:cubicBezTo>
                  <a:cubicBezTo>
                    <a:pt x="817" y="353"/>
                    <a:pt x="822" y="361"/>
                    <a:pt x="817" y="362"/>
                  </a:cubicBezTo>
                  <a:cubicBezTo>
                    <a:pt x="816" y="358"/>
                    <a:pt x="817" y="353"/>
                    <a:pt x="814" y="353"/>
                  </a:cubicBezTo>
                  <a:cubicBezTo>
                    <a:pt x="814" y="357"/>
                    <a:pt x="814" y="361"/>
                    <a:pt x="814" y="364"/>
                  </a:cubicBezTo>
                  <a:cubicBezTo>
                    <a:pt x="819" y="364"/>
                    <a:pt x="823" y="364"/>
                    <a:pt x="828" y="364"/>
                  </a:cubicBezTo>
                  <a:cubicBezTo>
                    <a:pt x="826" y="368"/>
                    <a:pt x="833" y="373"/>
                    <a:pt x="834" y="376"/>
                  </a:cubicBezTo>
                  <a:cubicBezTo>
                    <a:pt x="837" y="385"/>
                    <a:pt x="838" y="383"/>
                    <a:pt x="843" y="388"/>
                  </a:cubicBezTo>
                  <a:cubicBezTo>
                    <a:pt x="839" y="388"/>
                    <a:pt x="836" y="389"/>
                    <a:pt x="837" y="394"/>
                  </a:cubicBezTo>
                  <a:cubicBezTo>
                    <a:pt x="837" y="398"/>
                    <a:pt x="841" y="398"/>
                    <a:pt x="840" y="403"/>
                  </a:cubicBezTo>
                  <a:cubicBezTo>
                    <a:pt x="844" y="403"/>
                    <a:pt x="848" y="403"/>
                    <a:pt x="852" y="403"/>
                  </a:cubicBezTo>
                  <a:cubicBezTo>
                    <a:pt x="855" y="399"/>
                    <a:pt x="855" y="392"/>
                    <a:pt x="855" y="385"/>
                  </a:cubicBezTo>
                  <a:cubicBezTo>
                    <a:pt x="851" y="384"/>
                    <a:pt x="848" y="382"/>
                    <a:pt x="846" y="379"/>
                  </a:cubicBezTo>
                  <a:cubicBezTo>
                    <a:pt x="851" y="363"/>
                    <a:pt x="846" y="372"/>
                    <a:pt x="843" y="367"/>
                  </a:cubicBezTo>
                  <a:cubicBezTo>
                    <a:pt x="839" y="362"/>
                    <a:pt x="840" y="351"/>
                    <a:pt x="837" y="344"/>
                  </a:cubicBezTo>
                  <a:cubicBezTo>
                    <a:pt x="835" y="344"/>
                    <a:pt x="833" y="344"/>
                    <a:pt x="831" y="344"/>
                  </a:cubicBezTo>
                  <a:close/>
                  <a:moveTo>
                    <a:pt x="945" y="435"/>
                  </a:moveTo>
                  <a:cubicBezTo>
                    <a:pt x="936" y="431"/>
                    <a:pt x="938" y="439"/>
                    <a:pt x="934" y="441"/>
                  </a:cubicBezTo>
                  <a:cubicBezTo>
                    <a:pt x="933" y="438"/>
                    <a:pt x="931" y="437"/>
                    <a:pt x="928" y="438"/>
                  </a:cubicBezTo>
                  <a:cubicBezTo>
                    <a:pt x="929" y="448"/>
                    <a:pt x="917" y="443"/>
                    <a:pt x="913" y="446"/>
                  </a:cubicBezTo>
                  <a:cubicBezTo>
                    <a:pt x="911" y="449"/>
                    <a:pt x="913" y="450"/>
                    <a:pt x="910" y="452"/>
                  </a:cubicBezTo>
                  <a:cubicBezTo>
                    <a:pt x="908" y="454"/>
                    <a:pt x="904" y="452"/>
                    <a:pt x="904" y="455"/>
                  </a:cubicBezTo>
                  <a:cubicBezTo>
                    <a:pt x="909" y="456"/>
                    <a:pt x="904" y="459"/>
                    <a:pt x="904" y="464"/>
                  </a:cubicBezTo>
                  <a:cubicBezTo>
                    <a:pt x="910" y="469"/>
                    <a:pt x="912" y="459"/>
                    <a:pt x="916" y="458"/>
                  </a:cubicBezTo>
                  <a:cubicBezTo>
                    <a:pt x="922" y="456"/>
                    <a:pt x="927" y="459"/>
                    <a:pt x="934" y="458"/>
                  </a:cubicBezTo>
                  <a:cubicBezTo>
                    <a:pt x="937" y="458"/>
                    <a:pt x="938" y="456"/>
                    <a:pt x="942" y="455"/>
                  </a:cubicBezTo>
                  <a:cubicBezTo>
                    <a:pt x="949" y="455"/>
                    <a:pt x="958" y="458"/>
                    <a:pt x="960" y="461"/>
                  </a:cubicBezTo>
                  <a:cubicBezTo>
                    <a:pt x="958" y="462"/>
                    <a:pt x="954" y="461"/>
                    <a:pt x="954" y="464"/>
                  </a:cubicBezTo>
                  <a:cubicBezTo>
                    <a:pt x="956" y="462"/>
                    <a:pt x="957" y="467"/>
                    <a:pt x="957" y="467"/>
                  </a:cubicBezTo>
                  <a:cubicBezTo>
                    <a:pt x="959" y="467"/>
                    <a:pt x="961" y="464"/>
                    <a:pt x="960" y="464"/>
                  </a:cubicBezTo>
                  <a:cubicBezTo>
                    <a:pt x="971" y="465"/>
                    <a:pt x="967" y="466"/>
                    <a:pt x="975" y="461"/>
                  </a:cubicBezTo>
                  <a:cubicBezTo>
                    <a:pt x="984" y="456"/>
                    <a:pt x="989" y="464"/>
                    <a:pt x="995" y="458"/>
                  </a:cubicBezTo>
                  <a:cubicBezTo>
                    <a:pt x="987" y="457"/>
                    <a:pt x="997" y="445"/>
                    <a:pt x="989" y="452"/>
                  </a:cubicBezTo>
                  <a:cubicBezTo>
                    <a:pt x="984" y="457"/>
                    <a:pt x="983" y="441"/>
                    <a:pt x="983" y="441"/>
                  </a:cubicBezTo>
                  <a:cubicBezTo>
                    <a:pt x="982" y="439"/>
                    <a:pt x="975" y="441"/>
                    <a:pt x="978" y="435"/>
                  </a:cubicBezTo>
                  <a:cubicBezTo>
                    <a:pt x="973" y="435"/>
                    <a:pt x="968" y="435"/>
                    <a:pt x="963" y="435"/>
                  </a:cubicBezTo>
                  <a:cubicBezTo>
                    <a:pt x="964" y="431"/>
                    <a:pt x="966" y="430"/>
                    <a:pt x="963" y="426"/>
                  </a:cubicBezTo>
                  <a:cubicBezTo>
                    <a:pt x="954" y="429"/>
                    <a:pt x="956" y="426"/>
                    <a:pt x="945" y="426"/>
                  </a:cubicBezTo>
                  <a:cubicBezTo>
                    <a:pt x="944" y="430"/>
                    <a:pt x="942" y="431"/>
                    <a:pt x="945" y="435"/>
                  </a:cubicBezTo>
                  <a:close/>
                  <a:moveTo>
                    <a:pt x="1024" y="508"/>
                  </a:moveTo>
                  <a:cubicBezTo>
                    <a:pt x="1023" y="508"/>
                    <a:pt x="1021" y="507"/>
                    <a:pt x="1022" y="505"/>
                  </a:cubicBezTo>
                  <a:cubicBezTo>
                    <a:pt x="1034" y="508"/>
                    <a:pt x="1022" y="486"/>
                    <a:pt x="1033" y="487"/>
                  </a:cubicBezTo>
                  <a:cubicBezTo>
                    <a:pt x="1039" y="494"/>
                    <a:pt x="1042" y="486"/>
                    <a:pt x="1051" y="487"/>
                  </a:cubicBezTo>
                  <a:cubicBezTo>
                    <a:pt x="1046" y="470"/>
                    <a:pt x="1025" y="467"/>
                    <a:pt x="1007" y="470"/>
                  </a:cubicBezTo>
                  <a:cubicBezTo>
                    <a:pt x="1005" y="469"/>
                    <a:pt x="1003" y="467"/>
                    <a:pt x="1004" y="464"/>
                  </a:cubicBezTo>
                  <a:cubicBezTo>
                    <a:pt x="998" y="462"/>
                    <a:pt x="995" y="470"/>
                    <a:pt x="989" y="470"/>
                  </a:cubicBezTo>
                  <a:cubicBezTo>
                    <a:pt x="986" y="470"/>
                    <a:pt x="985" y="466"/>
                    <a:pt x="980" y="467"/>
                  </a:cubicBezTo>
                  <a:cubicBezTo>
                    <a:pt x="977" y="468"/>
                    <a:pt x="975" y="471"/>
                    <a:pt x="972" y="473"/>
                  </a:cubicBezTo>
                  <a:cubicBezTo>
                    <a:pt x="967" y="475"/>
                    <a:pt x="964" y="474"/>
                    <a:pt x="960" y="476"/>
                  </a:cubicBezTo>
                  <a:cubicBezTo>
                    <a:pt x="960" y="481"/>
                    <a:pt x="958" y="483"/>
                    <a:pt x="954" y="484"/>
                  </a:cubicBezTo>
                  <a:cubicBezTo>
                    <a:pt x="955" y="508"/>
                    <a:pt x="950" y="509"/>
                    <a:pt x="951" y="534"/>
                  </a:cubicBezTo>
                  <a:cubicBezTo>
                    <a:pt x="962" y="538"/>
                    <a:pt x="957" y="526"/>
                    <a:pt x="966" y="528"/>
                  </a:cubicBezTo>
                  <a:cubicBezTo>
                    <a:pt x="965" y="523"/>
                    <a:pt x="967" y="520"/>
                    <a:pt x="969" y="517"/>
                  </a:cubicBezTo>
                  <a:cubicBezTo>
                    <a:pt x="973" y="510"/>
                    <a:pt x="970" y="502"/>
                    <a:pt x="972" y="493"/>
                  </a:cubicBezTo>
                  <a:cubicBezTo>
                    <a:pt x="972" y="493"/>
                    <a:pt x="977" y="489"/>
                    <a:pt x="978" y="487"/>
                  </a:cubicBezTo>
                  <a:cubicBezTo>
                    <a:pt x="979" y="484"/>
                    <a:pt x="976" y="479"/>
                    <a:pt x="980" y="479"/>
                  </a:cubicBezTo>
                  <a:cubicBezTo>
                    <a:pt x="986" y="479"/>
                    <a:pt x="990" y="478"/>
                    <a:pt x="992" y="476"/>
                  </a:cubicBezTo>
                  <a:cubicBezTo>
                    <a:pt x="988" y="486"/>
                    <a:pt x="1002" y="477"/>
                    <a:pt x="1001" y="484"/>
                  </a:cubicBezTo>
                  <a:cubicBezTo>
                    <a:pt x="1003" y="493"/>
                    <a:pt x="1003" y="490"/>
                    <a:pt x="1001" y="499"/>
                  </a:cubicBezTo>
                  <a:cubicBezTo>
                    <a:pt x="1003" y="500"/>
                    <a:pt x="1007" y="499"/>
                    <a:pt x="1007" y="502"/>
                  </a:cubicBezTo>
                  <a:cubicBezTo>
                    <a:pt x="1005" y="503"/>
                    <a:pt x="1001" y="502"/>
                    <a:pt x="1001" y="505"/>
                  </a:cubicBezTo>
                  <a:cubicBezTo>
                    <a:pt x="1011" y="502"/>
                    <a:pt x="1021" y="514"/>
                    <a:pt x="1024" y="508"/>
                  </a:cubicBezTo>
                  <a:close/>
                  <a:moveTo>
                    <a:pt x="1077" y="496"/>
                  </a:moveTo>
                  <a:cubicBezTo>
                    <a:pt x="1077" y="496"/>
                    <a:pt x="1077" y="502"/>
                    <a:pt x="1077" y="502"/>
                  </a:cubicBezTo>
                  <a:cubicBezTo>
                    <a:pt x="1072" y="507"/>
                    <a:pt x="1059" y="493"/>
                    <a:pt x="1054" y="499"/>
                  </a:cubicBezTo>
                  <a:cubicBezTo>
                    <a:pt x="1055" y="505"/>
                    <a:pt x="1050" y="505"/>
                    <a:pt x="1048" y="508"/>
                  </a:cubicBezTo>
                  <a:cubicBezTo>
                    <a:pt x="1055" y="516"/>
                    <a:pt x="1057" y="511"/>
                    <a:pt x="1065" y="511"/>
                  </a:cubicBezTo>
                  <a:cubicBezTo>
                    <a:pt x="1072" y="511"/>
                    <a:pt x="1082" y="513"/>
                    <a:pt x="1086" y="508"/>
                  </a:cubicBezTo>
                  <a:cubicBezTo>
                    <a:pt x="1084" y="508"/>
                    <a:pt x="1083" y="506"/>
                    <a:pt x="1086" y="505"/>
                  </a:cubicBezTo>
                  <a:cubicBezTo>
                    <a:pt x="1088" y="504"/>
                    <a:pt x="1092" y="505"/>
                    <a:pt x="1092" y="502"/>
                  </a:cubicBezTo>
                  <a:cubicBezTo>
                    <a:pt x="1084" y="502"/>
                    <a:pt x="1082" y="496"/>
                    <a:pt x="1077" y="496"/>
                  </a:cubicBezTo>
                  <a:close/>
                  <a:moveTo>
                    <a:pt x="1036" y="520"/>
                  </a:moveTo>
                  <a:cubicBezTo>
                    <a:pt x="1035" y="520"/>
                    <a:pt x="1034" y="515"/>
                    <a:pt x="1030" y="517"/>
                  </a:cubicBezTo>
                  <a:cubicBezTo>
                    <a:pt x="1029" y="517"/>
                    <a:pt x="1031" y="522"/>
                    <a:pt x="1030" y="523"/>
                  </a:cubicBezTo>
                  <a:cubicBezTo>
                    <a:pt x="1025" y="523"/>
                    <a:pt x="1021" y="523"/>
                    <a:pt x="1016" y="523"/>
                  </a:cubicBezTo>
                  <a:cubicBezTo>
                    <a:pt x="1020" y="533"/>
                    <a:pt x="1006" y="524"/>
                    <a:pt x="1007" y="531"/>
                  </a:cubicBezTo>
                  <a:cubicBezTo>
                    <a:pt x="1010" y="531"/>
                    <a:pt x="1013" y="531"/>
                    <a:pt x="1016" y="531"/>
                  </a:cubicBezTo>
                  <a:cubicBezTo>
                    <a:pt x="1016" y="534"/>
                    <a:pt x="1013" y="535"/>
                    <a:pt x="1013" y="537"/>
                  </a:cubicBezTo>
                  <a:cubicBezTo>
                    <a:pt x="1021" y="539"/>
                    <a:pt x="1019" y="531"/>
                    <a:pt x="1024" y="531"/>
                  </a:cubicBezTo>
                  <a:cubicBezTo>
                    <a:pt x="1028" y="534"/>
                    <a:pt x="1032" y="535"/>
                    <a:pt x="1039" y="534"/>
                  </a:cubicBezTo>
                  <a:cubicBezTo>
                    <a:pt x="1038" y="522"/>
                    <a:pt x="1058" y="532"/>
                    <a:pt x="1054" y="517"/>
                  </a:cubicBezTo>
                  <a:cubicBezTo>
                    <a:pt x="1045" y="514"/>
                    <a:pt x="1039" y="520"/>
                    <a:pt x="1036" y="5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Freeform 157"/>
            <p:cNvSpPr>
              <a:spLocks noChangeArrowheads="1"/>
            </p:cNvSpPr>
            <p:nvPr/>
          </p:nvSpPr>
          <p:spPr bwMode="auto">
            <a:xfrm>
              <a:off x="5608752" y="3174659"/>
              <a:ext cx="160749" cy="243624"/>
            </a:xfrm>
            <a:custGeom>
              <a:avLst/>
              <a:gdLst>
                <a:gd name="T0" fmla="*/ 26 w 95"/>
                <a:gd name="T1" fmla="*/ 14 h 144"/>
                <a:gd name="T2" fmla="*/ 47 w 95"/>
                <a:gd name="T3" fmla="*/ 12 h 144"/>
                <a:gd name="T4" fmla="*/ 50 w 95"/>
                <a:gd name="T5" fmla="*/ 29 h 144"/>
                <a:gd name="T6" fmla="*/ 35 w 95"/>
                <a:gd name="T7" fmla="*/ 38 h 144"/>
                <a:gd name="T8" fmla="*/ 53 w 95"/>
                <a:gd name="T9" fmla="*/ 47 h 144"/>
                <a:gd name="T10" fmla="*/ 61 w 95"/>
                <a:gd name="T11" fmla="*/ 67 h 144"/>
                <a:gd name="T12" fmla="*/ 67 w 95"/>
                <a:gd name="T13" fmla="*/ 73 h 144"/>
                <a:gd name="T14" fmla="*/ 79 w 95"/>
                <a:gd name="T15" fmla="*/ 79 h 144"/>
                <a:gd name="T16" fmla="*/ 73 w 95"/>
                <a:gd name="T17" fmla="*/ 91 h 144"/>
                <a:gd name="T18" fmla="*/ 91 w 95"/>
                <a:gd name="T19" fmla="*/ 93 h 144"/>
                <a:gd name="T20" fmla="*/ 91 w 95"/>
                <a:gd name="T21" fmla="*/ 111 h 144"/>
                <a:gd name="T22" fmla="*/ 85 w 95"/>
                <a:gd name="T23" fmla="*/ 111 h 144"/>
                <a:gd name="T24" fmla="*/ 91 w 95"/>
                <a:gd name="T25" fmla="*/ 114 h 144"/>
                <a:gd name="T26" fmla="*/ 85 w 95"/>
                <a:gd name="T27" fmla="*/ 123 h 144"/>
                <a:gd name="T28" fmla="*/ 76 w 95"/>
                <a:gd name="T29" fmla="*/ 129 h 144"/>
                <a:gd name="T30" fmla="*/ 47 w 95"/>
                <a:gd name="T31" fmla="*/ 126 h 144"/>
                <a:gd name="T32" fmla="*/ 35 w 95"/>
                <a:gd name="T33" fmla="*/ 129 h 144"/>
                <a:gd name="T34" fmla="*/ 15 w 95"/>
                <a:gd name="T35" fmla="*/ 129 h 144"/>
                <a:gd name="T36" fmla="*/ 20 w 95"/>
                <a:gd name="T37" fmla="*/ 126 h 144"/>
                <a:gd name="T38" fmla="*/ 23 w 95"/>
                <a:gd name="T39" fmla="*/ 129 h 144"/>
                <a:gd name="T40" fmla="*/ 26 w 95"/>
                <a:gd name="T41" fmla="*/ 123 h 144"/>
                <a:gd name="T42" fmla="*/ 44 w 95"/>
                <a:gd name="T43" fmla="*/ 120 h 144"/>
                <a:gd name="T44" fmla="*/ 20 w 95"/>
                <a:gd name="T45" fmla="*/ 111 h 144"/>
                <a:gd name="T46" fmla="*/ 20 w 95"/>
                <a:gd name="T47" fmla="*/ 93 h 144"/>
                <a:gd name="T48" fmla="*/ 26 w 95"/>
                <a:gd name="T49" fmla="*/ 91 h 144"/>
                <a:gd name="T50" fmla="*/ 38 w 95"/>
                <a:gd name="T51" fmla="*/ 91 h 144"/>
                <a:gd name="T52" fmla="*/ 41 w 95"/>
                <a:gd name="T53" fmla="*/ 73 h 144"/>
                <a:gd name="T54" fmla="*/ 32 w 95"/>
                <a:gd name="T55" fmla="*/ 61 h 144"/>
                <a:gd name="T56" fmla="*/ 20 w 95"/>
                <a:gd name="T57" fmla="*/ 64 h 144"/>
                <a:gd name="T58" fmla="*/ 20 w 95"/>
                <a:gd name="T59" fmla="*/ 50 h 144"/>
                <a:gd name="T60" fmla="*/ 9 w 95"/>
                <a:gd name="T61" fmla="*/ 44 h 144"/>
                <a:gd name="T62" fmla="*/ 0 w 95"/>
                <a:gd name="T63" fmla="*/ 14 h 144"/>
                <a:gd name="T64" fmla="*/ 15 w 95"/>
                <a:gd name="T65" fmla="*/ 0 h 144"/>
                <a:gd name="T66" fmla="*/ 41 w 95"/>
                <a:gd name="T67" fmla="*/ 0 h 144"/>
                <a:gd name="T68" fmla="*/ 26 w 95"/>
                <a:gd name="T69" fmla="*/ 1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144">
                  <a:moveTo>
                    <a:pt x="26" y="14"/>
                  </a:moveTo>
                  <a:cubicBezTo>
                    <a:pt x="28" y="20"/>
                    <a:pt x="40" y="11"/>
                    <a:pt x="47" y="12"/>
                  </a:cubicBezTo>
                  <a:cubicBezTo>
                    <a:pt x="50" y="15"/>
                    <a:pt x="50" y="22"/>
                    <a:pt x="50" y="29"/>
                  </a:cubicBezTo>
                  <a:cubicBezTo>
                    <a:pt x="43" y="30"/>
                    <a:pt x="37" y="32"/>
                    <a:pt x="35" y="38"/>
                  </a:cubicBezTo>
                  <a:cubicBezTo>
                    <a:pt x="38" y="44"/>
                    <a:pt x="44" y="47"/>
                    <a:pt x="53" y="47"/>
                  </a:cubicBezTo>
                  <a:cubicBezTo>
                    <a:pt x="52" y="58"/>
                    <a:pt x="65" y="54"/>
                    <a:pt x="61" y="67"/>
                  </a:cubicBezTo>
                  <a:cubicBezTo>
                    <a:pt x="62" y="70"/>
                    <a:pt x="67" y="69"/>
                    <a:pt x="67" y="73"/>
                  </a:cubicBezTo>
                  <a:cubicBezTo>
                    <a:pt x="68" y="78"/>
                    <a:pt x="77" y="75"/>
                    <a:pt x="79" y="79"/>
                  </a:cubicBezTo>
                  <a:cubicBezTo>
                    <a:pt x="77" y="83"/>
                    <a:pt x="75" y="86"/>
                    <a:pt x="73" y="91"/>
                  </a:cubicBezTo>
                  <a:cubicBezTo>
                    <a:pt x="80" y="90"/>
                    <a:pt x="87" y="90"/>
                    <a:pt x="91" y="93"/>
                  </a:cubicBezTo>
                  <a:cubicBezTo>
                    <a:pt x="87" y="97"/>
                    <a:pt x="95" y="106"/>
                    <a:pt x="91" y="111"/>
                  </a:cubicBezTo>
                  <a:cubicBezTo>
                    <a:pt x="90" y="112"/>
                    <a:pt x="85" y="111"/>
                    <a:pt x="85" y="111"/>
                  </a:cubicBezTo>
                  <a:cubicBezTo>
                    <a:pt x="84" y="114"/>
                    <a:pt x="89" y="113"/>
                    <a:pt x="91" y="114"/>
                  </a:cubicBezTo>
                  <a:cubicBezTo>
                    <a:pt x="89" y="117"/>
                    <a:pt x="84" y="117"/>
                    <a:pt x="85" y="123"/>
                  </a:cubicBezTo>
                  <a:cubicBezTo>
                    <a:pt x="81" y="124"/>
                    <a:pt x="80" y="128"/>
                    <a:pt x="76" y="129"/>
                  </a:cubicBezTo>
                  <a:cubicBezTo>
                    <a:pt x="66" y="128"/>
                    <a:pt x="59" y="124"/>
                    <a:pt x="47" y="126"/>
                  </a:cubicBezTo>
                  <a:cubicBezTo>
                    <a:pt x="41" y="131"/>
                    <a:pt x="44" y="131"/>
                    <a:pt x="35" y="129"/>
                  </a:cubicBezTo>
                  <a:cubicBezTo>
                    <a:pt x="32" y="134"/>
                    <a:pt x="14" y="144"/>
                    <a:pt x="15" y="129"/>
                  </a:cubicBezTo>
                  <a:cubicBezTo>
                    <a:pt x="18" y="131"/>
                    <a:pt x="20" y="126"/>
                    <a:pt x="20" y="126"/>
                  </a:cubicBezTo>
                  <a:cubicBezTo>
                    <a:pt x="22" y="126"/>
                    <a:pt x="25" y="128"/>
                    <a:pt x="23" y="129"/>
                  </a:cubicBezTo>
                  <a:cubicBezTo>
                    <a:pt x="27" y="127"/>
                    <a:pt x="24" y="125"/>
                    <a:pt x="26" y="123"/>
                  </a:cubicBezTo>
                  <a:cubicBezTo>
                    <a:pt x="30" y="120"/>
                    <a:pt x="37" y="122"/>
                    <a:pt x="44" y="120"/>
                  </a:cubicBezTo>
                  <a:cubicBezTo>
                    <a:pt x="42" y="105"/>
                    <a:pt x="28" y="116"/>
                    <a:pt x="20" y="111"/>
                  </a:cubicBezTo>
                  <a:cubicBezTo>
                    <a:pt x="20" y="105"/>
                    <a:pt x="20" y="99"/>
                    <a:pt x="20" y="93"/>
                  </a:cubicBezTo>
                  <a:cubicBezTo>
                    <a:pt x="26" y="95"/>
                    <a:pt x="31" y="91"/>
                    <a:pt x="26" y="91"/>
                  </a:cubicBezTo>
                  <a:cubicBezTo>
                    <a:pt x="28" y="82"/>
                    <a:pt x="33" y="93"/>
                    <a:pt x="38" y="91"/>
                  </a:cubicBezTo>
                  <a:cubicBezTo>
                    <a:pt x="44" y="91"/>
                    <a:pt x="33" y="78"/>
                    <a:pt x="41" y="73"/>
                  </a:cubicBezTo>
                  <a:cubicBezTo>
                    <a:pt x="40" y="67"/>
                    <a:pt x="30" y="71"/>
                    <a:pt x="32" y="61"/>
                  </a:cubicBezTo>
                  <a:cubicBezTo>
                    <a:pt x="30" y="64"/>
                    <a:pt x="26" y="64"/>
                    <a:pt x="20" y="64"/>
                  </a:cubicBezTo>
                  <a:cubicBezTo>
                    <a:pt x="20" y="59"/>
                    <a:pt x="20" y="54"/>
                    <a:pt x="20" y="50"/>
                  </a:cubicBezTo>
                  <a:cubicBezTo>
                    <a:pt x="20" y="44"/>
                    <a:pt x="11" y="48"/>
                    <a:pt x="9" y="44"/>
                  </a:cubicBezTo>
                  <a:cubicBezTo>
                    <a:pt x="14" y="33"/>
                    <a:pt x="12" y="16"/>
                    <a:pt x="0" y="14"/>
                  </a:cubicBezTo>
                  <a:cubicBezTo>
                    <a:pt x="4" y="9"/>
                    <a:pt x="12" y="7"/>
                    <a:pt x="15" y="0"/>
                  </a:cubicBezTo>
                  <a:cubicBezTo>
                    <a:pt x="23" y="0"/>
                    <a:pt x="32" y="0"/>
                    <a:pt x="41" y="0"/>
                  </a:cubicBezTo>
                  <a:cubicBezTo>
                    <a:pt x="35" y="4"/>
                    <a:pt x="30" y="9"/>
                    <a:pt x="2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5" name="Freeform 158"/>
            <p:cNvSpPr>
              <a:spLocks noChangeArrowheads="1"/>
            </p:cNvSpPr>
            <p:nvPr/>
          </p:nvSpPr>
          <p:spPr bwMode="auto">
            <a:xfrm>
              <a:off x="2618820" y="3186805"/>
              <a:ext cx="45724" cy="32150"/>
            </a:xfrm>
            <a:custGeom>
              <a:avLst/>
              <a:gdLst>
                <a:gd name="T0" fmla="*/ 24 w 27"/>
                <a:gd name="T1" fmla="*/ 2 h 19"/>
                <a:gd name="T2" fmla="*/ 27 w 27"/>
                <a:gd name="T3" fmla="*/ 13 h 19"/>
                <a:gd name="T4" fmla="*/ 12 w 27"/>
                <a:gd name="T5" fmla="*/ 19 h 19"/>
                <a:gd name="T6" fmla="*/ 12 w 27"/>
                <a:gd name="T7" fmla="*/ 13 h 19"/>
                <a:gd name="T8" fmla="*/ 6 w 27"/>
                <a:gd name="T9" fmla="*/ 16 h 19"/>
                <a:gd name="T10" fmla="*/ 9 w 27"/>
                <a:gd name="T11" fmla="*/ 13 h 19"/>
                <a:gd name="T12" fmla="*/ 24 w 27"/>
                <a:gd name="T1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9">
                  <a:moveTo>
                    <a:pt x="24" y="2"/>
                  </a:moveTo>
                  <a:cubicBezTo>
                    <a:pt x="20" y="6"/>
                    <a:pt x="22" y="10"/>
                    <a:pt x="27" y="13"/>
                  </a:cubicBezTo>
                  <a:cubicBezTo>
                    <a:pt x="24" y="18"/>
                    <a:pt x="17" y="18"/>
                    <a:pt x="12" y="19"/>
                  </a:cubicBezTo>
                  <a:cubicBezTo>
                    <a:pt x="12" y="17"/>
                    <a:pt x="12" y="15"/>
                    <a:pt x="12" y="13"/>
                  </a:cubicBezTo>
                  <a:cubicBezTo>
                    <a:pt x="10" y="14"/>
                    <a:pt x="9" y="16"/>
                    <a:pt x="6" y="16"/>
                  </a:cubicBezTo>
                  <a:cubicBezTo>
                    <a:pt x="0" y="13"/>
                    <a:pt x="7" y="15"/>
                    <a:pt x="9" y="13"/>
                  </a:cubicBezTo>
                  <a:cubicBezTo>
                    <a:pt x="11" y="12"/>
                    <a:pt x="17" y="0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6" name="Freeform 159"/>
            <p:cNvSpPr>
              <a:spLocks noChangeArrowheads="1"/>
            </p:cNvSpPr>
            <p:nvPr/>
          </p:nvSpPr>
          <p:spPr bwMode="auto">
            <a:xfrm>
              <a:off x="8553674" y="3581890"/>
              <a:ext cx="25005" cy="28578"/>
            </a:xfrm>
            <a:custGeom>
              <a:avLst/>
              <a:gdLst>
                <a:gd name="T0" fmla="*/ 3 w 15"/>
                <a:gd name="T1" fmla="*/ 5 h 17"/>
                <a:gd name="T2" fmla="*/ 15 w 15"/>
                <a:gd name="T3" fmla="*/ 2 h 17"/>
                <a:gd name="T4" fmla="*/ 0 w 15"/>
                <a:gd name="T5" fmla="*/ 16 h 17"/>
                <a:gd name="T6" fmla="*/ 3 w 15"/>
                <a:gd name="T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7">
                  <a:moveTo>
                    <a:pt x="3" y="5"/>
                  </a:moveTo>
                  <a:cubicBezTo>
                    <a:pt x="6" y="0"/>
                    <a:pt x="8" y="5"/>
                    <a:pt x="15" y="2"/>
                  </a:cubicBezTo>
                  <a:cubicBezTo>
                    <a:pt x="13" y="9"/>
                    <a:pt x="11" y="17"/>
                    <a:pt x="0" y="16"/>
                  </a:cubicBezTo>
                  <a:cubicBezTo>
                    <a:pt x="0" y="13"/>
                    <a:pt x="12" y="8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Freeform 160"/>
            <p:cNvSpPr>
              <a:spLocks noChangeArrowheads="1"/>
            </p:cNvSpPr>
            <p:nvPr/>
          </p:nvSpPr>
          <p:spPr bwMode="auto">
            <a:xfrm>
              <a:off x="7930682" y="4362773"/>
              <a:ext cx="198614" cy="229335"/>
            </a:xfrm>
            <a:custGeom>
              <a:avLst/>
              <a:gdLst>
                <a:gd name="T0" fmla="*/ 94 w 118"/>
                <a:gd name="T1" fmla="*/ 8 h 136"/>
                <a:gd name="T2" fmla="*/ 106 w 118"/>
                <a:gd name="T3" fmla="*/ 14 h 136"/>
                <a:gd name="T4" fmla="*/ 118 w 118"/>
                <a:gd name="T5" fmla="*/ 23 h 136"/>
                <a:gd name="T6" fmla="*/ 106 w 118"/>
                <a:gd name="T7" fmla="*/ 37 h 136"/>
                <a:gd name="T8" fmla="*/ 103 w 118"/>
                <a:gd name="T9" fmla="*/ 55 h 136"/>
                <a:gd name="T10" fmla="*/ 109 w 118"/>
                <a:gd name="T11" fmla="*/ 61 h 136"/>
                <a:gd name="T12" fmla="*/ 109 w 118"/>
                <a:gd name="T13" fmla="*/ 70 h 136"/>
                <a:gd name="T14" fmla="*/ 115 w 118"/>
                <a:gd name="T15" fmla="*/ 75 h 136"/>
                <a:gd name="T16" fmla="*/ 100 w 118"/>
                <a:gd name="T17" fmla="*/ 84 h 136"/>
                <a:gd name="T18" fmla="*/ 97 w 118"/>
                <a:gd name="T19" fmla="*/ 99 h 136"/>
                <a:gd name="T20" fmla="*/ 97 w 118"/>
                <a:gd name="T21" fmla="*/ 105 h 136"/>
                <a:gd name="T22" fmla="*/ 91 w 118"/>
                <a:gd name="T23" fmla="*/ 105 h 136"/>
                <a:gd name="T24" fmla="*/ 83 w 118"/>
                <a:gd name="T25" fmla="*/ 116 h 136"/>
                <a:gd name="T26" fmla="*/ 83 w 118"/>
                <a:gd name="T27" fmla="*/ 134 h 136"/>
                <a:gd name="T28" fmla="*/ 53 w 118"/>
                <a:gd name="T29" fmla="*/ 125 h 136"/>
                <a:gd name="T30" fmla="*/ 50 w 118"/>
                <a:gd name="T31" fmla="*/ 131 h 136"/>
                <a:gd name="T32" fmla="*/ 42 w 118"/>
                <a:gd name="T33" fmla="*/ 125 h 136"/>
                <a:gd name="T34" fmla="*/ 27 w 118"/>
                <a:gd name="T35" fmla="*/ 125 h 136"/>
                <a:gd name="T36" fmla="*/ 18 w 118"/>
                <a:gd name="T37" fmla="*/ 122 h 136"/>
                <a:gd name="T38" fmla="*/ 7 w 118"/>
                <a:gd name="T39" fmla="*/ 105 h 136"/>
                <a:gd name="T40" fmla="*/ 9 w 118"/>
                <a:gd name="T41" fmla="*/ 93 h 136"/>
                <a:gd name="T42" fmla="*/ 7 w 118"/>
                <a:gd name="T43" fmla="*/ 93 h 136"/>
                <a:gd name="T44" fmla="*/ 4 w 118"/>
                <a:gd name="T45" fmla="*/ 70 h 136"/>
                <a:gd name="T46" fmla="*/ 33 w 118"/>
                <a:gd name="T47" fmla="*/ 67 h 136"/>
                <a:gd name="T48" fmla="*/ 33 w 118"/>
                <a:gd name="T49" fmla="*/ 58 h 136"/>
                <a:gd name="T50" fmla="*/ 53 w 118"/>
                <a:gd name="T51" fmla="*/ 43 h 136"/>
                <a:gd name="T52" fmla="*/ 71 w 118"/>
                <a:gd name="T53" fmla="*/ 37 h 136"/>
                <a:gd name="T54" fmla="*/ 74 w 118"/>
                <a:gd name="T55" fmla="*/ 29 h 136"/>
                <a:gd name="T56" fmla="*/ 80 w 118"/>
                <a:gd name="T57" fmla="*/ 29 h 136"/>
                <a:gd name="T58" fmla="*/ 86 w 118"/>
                <a:gd name="T59" fmla="*/ 23 h 136"/>
                <a:gd name="T60" fmla="*/ 97 w 118"/>
                <a:gd name="T61" fmla="*/ 8 h 136"/>
                <a:gd name="T62" fmla="*/ 94 w 118"/>
                <a:gd name="T63" fmla="*/ 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36">
                  <a:moveTo>
                    <a:pt x="94" y="8"/>
                  </a:moveTo>
                  <a:cubicBezTo>
                    <a:pt x="97" y="0"/>
                    <a:pt x="101" y="15"/>
                    <a:pt x="106" y="14"/>
                  </a:cubicBezTo>
                  <a:cubicBezTo>
                    <a:pt x="110" y="17"/>
                    <a:pt x="112" y="22"/>
                    <a:pt x="118" y="23"/>
                  </a:cubicBezTo>
                  <a:cubicBezTo>
                    <a:pt x="116" y="30"/>
                    <a:pt x="115" y="38"/>
                    <a:pt x="106" y="37"/>
                  </a:cubicBezTo>
                  <a:cubicBezTo>
                    <a:pt x="104" y="43"/>
                    <a:pt x="110" y="55"/>
                    <a:pt x="103" y="55"/>
                  </a:cubicBezTo>
                  <a:cubicBezTo>
                    <a:pt x="102" y="58"/>
                    <a:pt x="108" y="59"/>
                    <a:pt x="109" y="61"/>
                  </a:cubicBezTo>
                  <a:cubicBezTo>
                    <a:pt x="110" y="63"/>
                    <a:pt x="108" y="67"/>
                    <a:pt x="109" y="70"/>
                  </a:cubicBezTo>
                  <a:cubicBezTo>
                    <a:pt x="110" y="72"/>
                    <a:pt x="114" y="72"/>
                    <a:pt x="115" y="75"/>
                  </a:cubicBezTo>
                  <a:cubicBezTo>
                    <a:pt x="114" y="83"/>
                    <a:pt x="105" y="89"/>
                    <a:pt x="100" y="84"/>
                  </a:cubicBezTo>
                  <a:cubicBezTo>
                    <a:pt x="101" y="91"/>
                    <a:pt x="105" y="93"/>
                    <a:pt x="97" y="99"/>
                  </a:cubicBezTo>
                  <a:cubicBezTo>
                    <a:pt x="96" y="100"/>
                    <a:pt x="98" y="104"/>
                    <a:pt x="97" y="105"/>
                  </a:cubicBezTo>
                  <a:cubicBezTo>
                    <a:pt x="96" y="106"/>
                    <a:pt x="92" y="104"/>
                    <a:pt x="91" y="105"/>
                  </a:cubicBezTo>
                  <a:cubicBezTo>
                    <a:pt x="89" y="108"/>
                    <a:pt x="91" y="119"/>
                    <a:pt x="83" y="116"/>
                  </a:cubicBezTo>
                  <a:cubicBezTo>
                    <a:pt x="88" y="122"/>
                    <a:pt x="80" y="124"/>
                    <a:pt x="83" y="134"/>
                  </a:cubicBezTo>
                  <a:cubicBezTo>
                    <a:pt x="68" y="136"/>
                    <a:pt x="64" y="127"/>
                    <a:pt x="53" y="125"/>
                  </a:cubicBezTo>
                  <a:cubicBezTo>
                    <a:pt x="50" y="125"/>
                    <a:pt x="51" y="129"/>
                    <a:pt x="50" y="131"/>
                  </a:cubicBezTo>
                  <a:cubicBezTo>
                    <a:pt x="45" y="133"/>
                    <a:pt x="44" y="126"/>
                    <a:pt x="42" y="125"/>
                  </a:cubicBezTo>
                  <a:cubicBezTo>
                    <a:pt x="37" y="124"/>
                    <a:pt x="31" y="127"/>
                    <a:pt x="27" y="125"/>
                  </a:cubicBezTo>
                  <a:cubicBezTo>
                    <a:pt x="24" y="124"/>
                    <a:pt x="28" y="116"/>
                    <a:pt x="18" y="122"/>
                  </a:cubicBezTo>
                  <a:cubicBezTo>
                    <a:pt x="16" y="115"/>
                    <a:pt x="16" y="105"/>
                    <a:pt x="7" y="105"/>
                  </a:cubicBezTo>
                  <a:cubicBezTo>
                    <a:pt x="6" y="99"/>
                    <a:pt x="10" y="98"/>
                    <a:pt x="9" y="93"/>
                  </a:cubicBezTo>
                  <a:cubicBezTo>
                    <a:pt x="9" y="89"/>
                    <a:pt x="6" y="92"/>
                    <a:pt x="7" y="93"/>
                  </a:cubicBezTo>
                  <a:cubicBezTo>
                    <a:pt x="0" y="88"/>
                    <a:pt x="5" y="80"/>
                    <a:pt x="4" y="70"/>
                  </a:cubicBezTo>
                  <a:cubicBezTo>
                    <a:pt x="15" y="70"/>
                    <a:pt x="25" y="70"/>
                    <a:pt x="33" y="67"/>
                  </a:cubicBezTo>
                  <a:cubicBezTo>
                    <a:pt x="32" y="62"/>
                    <a:pt x="38" y="59"/>
                    <a:pt x="33" y="58"/>
                  </a:cubicBezTo>
                  <a:cubicBezTo>
                    <a:pt x="35" y="53"/>
                    <a:pt x="59" y="47"/>
                    <a:pt x="53" y="43"/>
                  </a:cubicBezTo>
                  <a:cubicBezTo>
                    <a:pt x="57" y="39"/>
                    <a:pt x="63" y="38"/>
                    <a:pt x="71" y="37"/>
                  </a:cubicBezTo>
                  <a:cubicBezTo>
                    <a:pt x="75" y="38"/>
                    <a:pt x="72" y="31"/>
                    <a:pt x="74" y="29"/>
                  </a:cubicBezTo>
                  <a:cubicBezTo>
                    <a:pt x="74" y="28"/>
                    <a:pt x="79" y="29"/>
                    <a:pt x="80" y="29"/>
                  </a:cubicBezTo>
                  <a:cubicBezTo>
                    <a:pt x="82" y="26"/>
                    <a:pt x="80" y="21"/>
                    <a:pt x="86" y="23"/>
                  </a:cubicBezTo>
                  <a:cubicBezTo>
                    <a:pt x="82" y="10"/>
                    <a:pt x="94" y="13"/>
                    <a:pt x="97" y="8"/>
                  </a:cubicBezTo>
                  <a:cubicBezTo>
                    <a:pt x="96" y="8"/>
                    <a:pt x="95" y="8"/>
                    <a:pt x="9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8" name="Freeform 161"/>
            <p:cNvSpPr>
              <a:spLocks noChangeArrowheads="1"/>
            </p:cNvSpPr>
            <p:nvPr/>
          </p:nvSpPr>
          <p:spPr bwMode="auto">
            <a:xfrm>
              <a:off x="8135012" y="4527809"/>
              <a:ext cx="89305" cy="101451"/>
            </a:xfrm>
            <a:custGeom>
              <a:avLst/>
              <a:gdLst>
                <a:gd name="T0" fmla="*/ 46 w 53"/>
                <a:gd name="T1" fmla="*/ 1 h 60"/>
                <a:gd name="T2" fmla="*/ 38 w 53"/>
                <a:gd name="T3" fmla="*/ 13 h 60"/>
                <a:gd name="T4" fmla="*/ 35 w 53"/>
                <a:gd name="T5" fmla="*/ 13 h 60"/>
                <a:gd name="T6" fmla="*/ 38 w 53"/>
                <a:gd name="T7" fmla="*/ 21 h 60"/>
                <a:gd name="T8" fmla="*/ 44 w 53"/>
                <a:gd name="T9" fmla="*/ 27 h 60"/>
                <a:gd name="T10" fmla="*/ 46 w 53"/>
                <a:gd name="T11" fmla="*/ 54 h 60"/>
                <a:gd name="T12" fmla="*/ 35 w 53"/>
                <a:gd name="T13" fmla="*/ 54 h 60"/>
                <a:gd name="T14" fmla="*/ 26 w 53"/>
                <a:gd name="T15" fmla="*/ 24 h 60"/>
                <a:gd name="T16" fmla="*/ 14 w 53"/>
                <a:gd name="T17" fmla="*/ 33 h 60"/>
                <a:gd name="T18" fmla="*/ 14 w 53"/>
                <a:gd name="T19" fmla="*/ 51 h 60"/>
                <a:gd name="T20" fmla="*/ 5 w 53"/>
                <a:gd name="T21" fmla="*/ 59 h 60"/>
                <a:gd name="T22" fmla="*/ 3 w 53"/>
                <a:gd name="T23" fmla="*/ 45 h 60"/>
                <a:gd name="T24" fmla="*/ 5 w 53"/>
                <a:gd name="T25" fmla="*/ 42 h 60"/>
                <a:gd name="T26" fmla="*/ 3 w 53"/>
                <a:gd name="T27" fmla="*/ 39 h 60"/>
                <a:gd name="T28" fmla="*/ 5 w 53"/>
                <a:gd name="T29" fmla="*/ 27 h 60"/>
                <a:gd name="T30" fmla="*/ 0 w 53"/>
                <a:gd name="T31" fmla="*/ 21 h 60"/>
                <a:gd name="T32" fmla="*/ 23 w 53"/>
                <a:gd name="T33" fmla="*/ 1 h 60"/>
                <a:gd name="T34" fmla="*/ 46 w 53"/>
                <a:gd name="T35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60">
                  <a:moveTo>
                    <a:pt x="46" y="1"/>
                  </a:moveTo>
                  <a:cubicBezTo>
                    <a:pt x="53" y="14"/>
                    <a:pt x="33" y="8"/>
                    <a:pt x="38" y="13"/>
                  </a:cubicBezTo>
                  <a:cubicBezTo>
                    <a:pt x="41" y="16"/>
                    <a:pt x="38" y="13"/>
                    <a:pt x="35" y="13"/>
                  </a:cubicBezTo>
                  <a:cubicBezTo>
                    <a:pt x="35" y="16"/>
                    <a:pt x="36" y="19"/>
                    <a:pt x="38" y="21"/>
                  </a:cubicBezTo>
                  <a:cubicBezTo>
                    <a:pt x="39" y="23"/>
                    <a:pt x="43" y="26"/>
                    <a:pt x="44" y="27"/>
                  </a:cubicBezTo>
                  <a:cubicBezTo>
                    <a:pt x="46" y="34"/>
                    <a:pt x="44" y="44"/>
                    <a:pt x="46" y="54"/>
                  </a:cubicBezTo>
                  <a:cubicBezTo>
                    <a:pt x="43" y="54"/>
                    <a:pt x="39" y="54"/>
                    <a:pt x="35" y="54"/>
                  </a:cubicBezTo>
                  <a:cubicBezTo>
                    <a:pt x="31" y="44"/>
                    <a:pt x="27" y="36"/>
                    <a:pt x="26" y="24"/>
                  </a:cubicBezTo>
                  <a:cubicBezTo>
                    <a:pt x="20" y="25"/>
                    <a:pt x="24" y="36"/>
                    <a:pt x="14" y="33"/>
                  </a:cubicBezTo>
                  <a:cubicBezTo>
                    <a:pt x="14" y="39"/>
                    <a:pt x="14" y="45"/>
                    <a:pt x="14" y="51"/>
                  </a:cubicBezTo>
                  <a:cubicBezTo>
                    <a:pt x="15" y="57"/>
                    <a:pt x="6" y="54"/>
                    <a:pt x="5" y="59"/>
                  </a:cubicBezTo>
                  <a:cubicBezTo>
                    <a:pt x="1" y="60"/>
                    <a:pt x="1" y="50"/>
                    <a:pt x="3" y="45"/>
                  </a:cubicBezTo>
                  <a:cubicBezTo>
                    <a:pt x="3" y="43"/>
                    <a:pt x="6" y="41"/>
                    <a:pt x="5" y="42"/>
                  </a:cubicBezTo>
                  <a:cubicBezTo>
                    <a:pt x="6" y="38"/>
                    <a:pt x="3" y="40"/>
                    <a:pt x="3" y="39"/>
                  </a:cubicBezTo>
                  <a:cubicBezTo>
                    <a:pt x="2" y="37"/>
                    <a:pt x="8" y="32"/>
                    <a:pt x="5" y="27"/>
                  </a:cubicBezTo>
                  <a:cubicBezTo>
                    <a:pt x="7" y="22"/>
                    <a:pt x="3" y="22"/>
                    <a:pt x="0" y="21"/>
                  </a:cubicBezTo>
                  <a:cubicBezTo>
                    <a:pt x="3" y="10"/>
                    <a:pt x="8" y="0"/>
                    <a:pt x="23" y="1"/>
                  </a:cubicBezTo>
                  <a:cubicBezTo>
                    <a:pt x="13" y="11"/>
                    <a:pt x="40" y="1"/>
                    <a:pt x="4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9" name="Freeform 162"/>
            <p:cNvSpPr>
              <a:spLocks noChangeArrowheads="1"/>
            </p:cNvSpPr>
            <p:nvPr/>
          </p:nvSpPr>
          <p:spPr bwMode="auto">
            <a:xfrm>
              <a:off x="7862811" y="4629259"/>
              <a:ext cx="209331" cy="60727"/>
            </a:xfrm>
            <a:custGeom>
              <a:avLst/>
              <a:gdLst>
                <a:gd name="T0" fmla="*/ 3 w 124"/>
                <a:gd name="T1" fmla="*/ 11 h 36"/>
                <a:gd name="T2" fmla="*/ 14 w 124"/>
                <a:gd name="T3" fmla="*/ 2 h 36"/>
                <a:gd name="T4" fmla="*/ 20 w 124"/>
                <a:gd name="T5" fmla="*/ 8 h 36"/>
                <a:gd name="T6" fmla="*/ 26 w 124"/>
                <a:gd name="T7" fmla="*/ 11 h 36"/>
                <a:gd name="T8" fmla="*/ 55 w 124"/>
                <a:gd name="T9" fmla="*/ 17 h 36"/>
                <a:gd name="T10" fmla="*/ 85 w 124"/>
                <a:gd name="T11" fmla="*/ 14 h 36"/>
                <a:gd name="T12" fmla="*/ 90 w 124"/>
                <a:gd name="T13" fmla="*/ 20 h 36"/>
                <a:gd name="T14" fmla="*/ 99 w 124"/>
                <a:gd name="T15" fmla="*/ 23 h 36"/>
                <a:gd name="T16" fmla="*/ 114 w 124"/>
                <a:gd name="T17" fmla="*/ 23 h 36"/>
                <a:gd name="T18" fmla="*/ 117 w 124"/>
                <a:gd name="T19" fmla="*/ 32 h 36"/>
                <a:gd name="T20" fmla="*/ 111 w 124"/>
                <a:gd name="T21" fmla="*/ 32 h 36"/>
                <a:gd name="T22" fmla="*/ 52 w 124"/>
                <a:gd name="T23" fmla="*/ 23 h 36"/>
                <a:gd name="T24" fmla="*/ 38 w 124"/>
                <a:gd name="T25" fmla="*/ 23 h 36"/>
                <a:gd name="T26" fmla="*/ 17 w 124"/>
                <a:gd name="T27" fmla="*/ 17 h 36"/>
                <a:gd name="T28" fmla="*/ 3 w 124"/>
                <a:gd name="T29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36">
                  <a:moveTo>
                    <a:pt x="3" y="11"/>
                  </a:moveTo>
                  <a:cubicBezTo>
                    <a:pt x="0" y="2"/>
                    <a:pt x="12" y="7"/>
                    <a:pt x="14" y="2"/>
                  </a:cubicBezTo>
                  <a:cubicBezTo>
                    <a:pt x="21" y="0"/>
                    <a:pt x="18" y="6"/>
                    <a:pt x="20" y="8"/>
                  </a:cubicBezTo>
                  <a:cubicBezTo>
                    <a:pt x="22" y="10"/>
                    <a:pt x="27" y="7"/>
                    <a:pt x="26" y="11"/>
                  </a:cubicBezTo>
                  <a:cubicBezTo>
                    <a:pt x="40" y="7"/>
                    <a:pt x="44" y="9"/>
                    <a:pt x="55" y="17"/>
                  </a:cubicBezTo>
                  <a:cubicBezTo>
                    <a:pt x="66" y="10"/>
                    <a:pt x="69" y="14"/>
                    <a:pt x="85" y="14"/>
                  </a:cubicBezTo>
                  <a:cubicBezTo>
                    <a:pt x="90" y="13"/>
                    <a:pt x="90" y="16"/>
                    <a:pt x="90" y="20"/>
                  </a:cubicBezTo>
                  <a:cubicBezTo>
                    <a:pt x="95" y="20"/>
                    <a:pt x="99" y="19"/>
                    <a:pt x="99" y="23"/>
                  </a:cubicBezTo>
                  <a:cubicBezTo>
                    <a:pt x="106" y="19"/>
                    <a:pt x="113" y="29"/>
                    <a:pt x="114" y="23"/>
                  </a:cubicBezTo>
                  <a:cubicBezTo>
                    <a:pt x="124" y="23"/>
                    <a:pt x="108" y="32"/>
                    <a:pt x="117" y="32"/>
                  </a:cubicBezTo>
                  <a:cubicBezTo>
                    <a:pt x="115" y="36"/>
                    <a:pt x="114" y="31"/>
                    <a:pt x="111" y="32"/>
                  </a:cubicBezTo>
                  <a:cubicBezTo>
                    <a:pt x="89" y="36"/>
                    <a:pt x="70" y="26"/>
                    <a:pt x="52" y="23"/>
                  </a:cubicBezTo>
                  <a:cubicBezTo>
                    <a:pt x="48" y="22"/>
                    <a:pt x="42" y="23"/>
                    <a:pt x="38" y="23"/>
                  </a:cubicBezTo>
                  <a:cubicBezTo>
                    <a:pt x="31" y="22"/>
                    <a:pt x="24" y="19"/>
                    <a:pt x="17" y="17"/>
                  </a:cubicBezTo>
                  <a:cubicBezTo>
                    <a:pt x="12" y="15"/>
                    <a:pt x="4" y="18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Freeform 163"/>
            <p:cNvSpPr>
              <a:spLocks noChangeArrowheads="1"/>
            </p:cNvSpPr>
            <p:nvPr/>
          </p:nvSpPr>
          <p:spPr bwMode="auto">
            <a:xfrm>
              <a:off x="8141442" y="4700704"/>
              <a:ext cx="32150" cy="11431"/>
            </a:xfrm>
            <a:custGeom>
              <a:avLst/>
              <a:gdLst>
                <a:gd name="T0" fmla="*/ 7 w 19"/>
                <a:gd name="T1" fmla="*/ 4 h 7"/>
                <a:gd name="T2" fmla="*/ 19 w 19"/>
                <a:gd name="T3" fmla="*/ 7 h 7"/>
                <a:gd name="T4" fmla="*/ 7 w 19"/>
                <a:gd name="T5" fmla="*/ 7 h 7"/>
                <a:gd name="T6" fmla="*/ 4 w 19"/>
                <a:gd name="T7" fmla="*/ 4 h 7"/>
                <a:gd name="T8" fmla="*/ 7 w 19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7" y="4"/>
                  </a:moveTo>
                  <a:cubicBezTo>
                    <a:pt x="12" y="4"/>
                    <a:pt x="19" y="3"/>
                    <a:pt x="19" y="7"/>
                  </a:cubicBezTo>
                  <a:cubicBezTo>
                    <a:pt x="15" y="7"/>
                    <a:pt x="11" y="7"/>
                    <a:pt x="7" y="7"/>
                  </a:cubicBezTo>
                  <a:cubicBezTo>
                    <a:pt x="8" y="4"/>
                    <a:pt x="5" y="5"/>
                    <a:pt x="4" y="4"/>
                  </a:cubicBezTo>
                  <a:cubicBezTo>
                    <a:pt x="0" y="0"/>
                    <a:pt x="6" y="1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1" name="Freeform 164"/>
            <p:cNvSpPr>
              <a:spLocks noChangeArrowheads="1"/>
            </p:cNvSpPr>
            <p:nvPr/>
          </p:nvSpPr>
          <p:spPr bwMode="auto">
            <a:xfrm>
              <a:off x="9085218" y="5379422"/>
              <a:ext cx="153605" cy="155748"/>
            </a:xfrm>
            <a:custGeom>
              <a:avLst/>
              <a:gdLst>
                <a:gd name="T0" fmla="*/ 2 w 91"/>
                <a:gd name="T1" fmla="*/ 79 h 92"/>
                <a:gd name="T2" fmla="*/ 7 w 91"/>
                <a:gd name="T3" fmla="*/ 68 h 92"/>
                <a:gd name="T4" fmla="*/ 13 w 91"/>
                <a:gd name="T5" fmla="*/ 65 h 92"/>
                <a:gd name="T6" fmla="*/ 13 w 91"/>
                <a:gd name="T7" fmla="*/ 59 h 92"/>
                <a:gd name="T8" fmla="*/ 19 w 91"/>
                <a:gd name="T9" fmla="*/ 59 h 92"/>
                <a:gd name="T10" fmla="*/ 22 w 91"/>
                <a:gd name="T11" fmla="*/ 53 h 92"/>
                <a:gd name="T12" fmla="*/ 34 w 91"/>
                <a:gd name="T13" fmla="*/ 50 h 92"/>
                <a:gd name="T14" fmla="*/ 40 w 91"/>
                <a:gd name="T15" fmla="*/ 44 h 92"/>
                <a:gd name="T16" fmla="*/ 45 w 91"/>
                <a:gd name="T17" fmla="*/ 35 h 92"/>
                <a:gd name="T18" fmla="*/ 51 w 91"/>
                <a:gd name="T19" fmla="*/ 29 h 92"/>
                <a:gd name="T20" fmla="*/ 60 w 91"/>
                <a:gd name="T21" fmla="*/ 32 h 92"/>
                <a:gd name="T22" fmla="*/ 57 w 91"/>
                <a:gd name="T23" fmla="*/ 21 h 92"/>
                <a:gd name="T24" fmla="*/ 69 w 91"/>
                <a:gd name="T25" fmla="*/ 6 h 92"/>
                <a:gd name="T26" fmla="*/ 78 w 91"/>
                <a:gd name="T27" fmla="*/ 0 h 92"/>
                <a:gd name="T28" fmla="*/ 86 w 91"/>
                <a:gd name="T29" fmla="*/ 6 h 92"/>
                <a:gd name="T30" fmla="*/ 89 w 91"/>
                <a:gd name="T31" fmla="*/ 21 h 92"/>
                <a:gd name="T32" fmla="*/ 86 w 91"/>
                <a:gd name="T33" fmla="*/ 29 h 92"/>
                <a:gd name="T34" fmla="*/ 81 w 91"/>
                <a:gd name="T35" fmla="*/ 29 h 92"/>
                <a:gd name="T36" fmla="*/ 78 w 91"/>
                <a:gd name="T37" fmla="*/ 44 h 92"/>
                <a:gd name="T38" fmla="*/ 66 w 91"/>
                <a:gd name="T39" fmla="*/ 47 h 92"/>
                <a:gd name="T40" fmla="*/ 57 w 91"/>
                <a:gd name="T41" fmla="*/ 68 h 92"/>
                <a:gd name="T42" fmla="*/ 51 w 91"/>
                <a:gd name="T43" fmla="*/ 79 h 92"/>
                <a:gd name="T44" fmla="*/ 45 w 91"/>
                <a:gd name="T45" fmla="*/ 85 h 92"/>
                <a:gd name="T46" fmla="*/ 22 w 91"/>
                <a:gd name="T47" fmla="*/ 76 h 92"/>
                <a:gd name="T48" fmla="*/ 10 w 91"/>
                <a:gd name="T49" fmla="*/ 79 h 92"/>
                <a:gd name="T50" fmla="*/ 7 w 91"/>
                <a:gd name="T51" fmla="*/ 73 h 92"/>
                <a:gd name="T52" fmla="*/ 2 w 91"/>
                <a:gd name="T53" fmla="*/ 7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1" h="92">
                  <a:moveTo>
                    <a:pt x="2" y="79"/>
                  </a:moveTo>
                  <a:cubicBezTo>
                    <a:pt x="0" y="76"/>
                    <a:pt x="5" y="71"/>
                    <a:pt x="7" y="68"/>
                  </a:cubicBezTo>
                  <a:cubicBezTo>
                    <a:pt x="8" y="67"/>
                    <a:pt x="13" y="66"/>
                    <a:pt x="13" y="65"/>
                  </a:cubicBezTo>
                  <a:cubicBezTo>
                    <a:pt x="14" y="64"/>
                    <a:pt x="12" y="60"/>
                    <a:pt x="13" y="59"/>
                  </a:cubicBezTo>
                  <a:cubicBezTo>
                    <a:pt x="14" y="58"/>
                    <a:pt x="18" y="60"/>
                    <a:pt x="19" y="59"/>
                  </a:cubicBezTo>
                  <a:cubicBezTo>
                    <a:pt x="20" y="58"/>
                    <a:pt x="21" y="53"/>
                    <a:pt x="22" y="53"/>
                  </a:cubicBezTo>
                  <a:cubicBezTo>
                    <a:pt x="26" y="51"/>
                    <a:pt x="32" y="54"/>
                    <a:pt x="34" y="50"/>
                  </a:cubicBezTo>
                  <a:cubicBezTo>
                    <a:pt x="36" y="45"/>
                    <a:pt x="34" y="45"/>
                    <a:pt x="40" y="44"/>
                  </a:cubicBezTo>
                  <a:cubicBezTo>
                    <a:pt x="45" y="43"/>
                    <a:pt x="43" y="39"/>
                    <a:pt x="45" y="35"/>
                  </a:cubicBezTo>
                  <a:cubicBezTo>
                    <a:pt x="46" y="35"/>
                    <a:pt x="55" y="42"/>
                    <a:pt x="51" y="29"/>
                  </a:cubicBezTo>
                  <a:cubicBezTo>
                    <a:pt x="56" y="29"/>
                    <a:pt x="56" y="32"/>
                    <a:pt x="60" y="32"/>
                  </a:cubicBezTo>
                  <a:cubicBezTo>
                    <a:pt x="60" y="27"/>
                    <a:pt x="56" y="26"/>
                    <a:pt x="57" y="21"/>
                  </a:cubicBezTo>
                  <a:cubicBezTo>
                    <a:pt x="68" y="23"/>
                    <a:pt x="65" y="10"/>
                    <a:pt x="69" y="6"/>
                  </a:cubicBezTo>
                  <a:cubicBezTo>
                    <a:pt x="71" y="4"/>
                    <a:pt x="79" y="6"/>
                    <a:pt x="78" y="0"/>
                  </a:cubicBezTo>
                  <a:cubicBezTo>
                    <a:pt x="81" y="2"/>
                    <a:pt x="81" y="7"/>
                    <a:pt x="86" y="6"/>
                  </a:cubicBezTo>
                  <a:cubicBezTo>
                    <a:pt x="84" y="14"/>
                    <a:pt x="91" y="14"/>
                    <a:pt x="89" y="21"/>
                  </a:cubicBezTo>
                  <a:cubicBezTo>
                    <a:pt x="85" y="21"/>
                    <a:pt x="88" y="27"/>
                    <a:pt x="86" y="29"/>
                  </a:cubicBezTo>
                  <a:cubicBezTo>
                    <a:pt x="86" y="30"/>
                    <a:pt x="81" y="29"/>
                    <a:pt x="81" y="29"/>
                  </a:cubicBezTo>
                  <a:cubicBezTo>
                    <a:pt x="79" y="31"/>
                    <a:pt x="78" y="38"/>
                    <a:pt x="78" y="44"/>
                  </a:cubicBezTo>
                  <a:cubicBezTo>
                    <a:pt x="72" y="49"/>
                    <a:pt x="72" y="42"/>
                    <a:pt x="66" y="47"/>
                  </a:cubicBezTo>
                  <a:cubicBezTo>
                    <a:pt x="58" y="51"/>
                    <a:pt x="60" y="61"/>
                    <a:pt x="57" y="68"/>
                  </a:cubicBezTo>
                  <a:cubicBezTo>
                    <a:pt x="56" y="70"/>
                    <a:pt x="48" y="70"/>
                    <a:pt x="51" y="79"/>
                  </a:cubicBezTo>
                  <a:cubicBezTo>
                    <a:pt x="46" y="78"/>
                    <a:pt x="46" y="82"/>
                    <a:pt x="45" y="85"/>
                  </a:cubicBezTo>
                  <a:cubicBezTo>
                    <a:pt x="38" y="77"/>
                    <a:pt x="23" y="92"/>
                    <a:pt x="22" y="76"/>
                  </a:cubicBezTo>
                  <a:cubicBezTo>
                    <a:pt x="20" y="77"/>
                    <a:pt x="15" y="81"/>
                    <a:pt x="10" y="79"/>
                  </a:cubicBezTo>
                  <a:cubicBezTo>
                    <a:pt x="10" y="79"/>
                    <a:pt x="7" y="73"/>
                    <a:pt x="7" y="73"/>
                  </a:cubicBezTo>
                  <a:cubicBezTo>
                    <a:pt x="1" y="74"/>
                    <a:pt x="15" y="84"/>
                    <a:pt x="2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2" name="Freeform 165"/>
            <p:cNvSpPr>
              <a:spLocks noChangeArrowheads="1"/>
            </p:cNvSpPr>
            <p:nvPr/>
          </p:nvSpPr>
          <p:spPr bwMode="auto">
            <a:xfrm>
              <a:off x="3795503" y="2333048"/>
              <a:ext cx="217904" cy="160749"/>
            </a:xfrm>
            <a:custGeom>
              <a:avLst/>
              <a:gdLst>
                <a:gd name="T0" fmla="*/ 35 w 129"/>
                <a:gd name="T1" fmla="*/ 0 h 95"/>
                <a:gd name="T2" fmla="*/ 50 w 129"/>
                <a:gd name="T3" fmla="*/ 12 h 95"/>
                <a:gd name="T4" fmla="*/ 58 w 129"/>
                <a:gd name="T5" fmla="*/ 15 h 95"/>
                <a:gd name="T6" fmla="*/ 64 w 129"/>
                <a:gd name="T7" fmla="*/ 15 h 95"/>
                <a:gd name="T8" fmla="*/ 67 w 129"/>
                <a:gd name="T9" fmla="*/ 18 h 95"/>
                <a:gd name="T10" fmla="*/ 76 w 129"/>
                <a:gd name="T11" fmla="*/ 24 h 95"/>
                <a:gd name="T12" fmla="*/ 85 w 129"/>
                <a:gd name="T13" fmla="*/ 24 h 95"/>
                <a:gd name="T14" fmla="*/ 102 w 129"/>
                <a:gd name="T15" fmla="*/ 30 h 95"/>
                <a:gd name="T16" fmla="*/ 102 w 129"/>
                <a:gd name="T17" fmla="*/ 38 h 95"/>
                <a:gd name="T18" fmla="*/ 111 w 129"/>
                <a:gd name="T19" fmla="*/ 38 h 95"/>
                <a:gd name="T20" fmla="*/ 111 w 129"/>
                <a:gd name="T21" fmla="*/ 44 h 95"/>
                <a:gd name="T22" fmla="*/ 129 w 129"/>
                <a:gd name="T23" fmla="*/ 56 h 95"/>
                <a:gd name="T24" fmla="*/ 126 w 129"/>
                <a:gd name="T25" fmla="*/ 65 h 95"/>
                <a:gd name="T26" fmla="*/ 120 w 129"/>
                <a:gd name="T27" fmla="*/ 62 h 95"/>
                <a:gd name="T28" fmla="*/ 105 w 129"/>
                <a:gd name="T29" fmla="*/ 71 h 95"/>
                <a:gd name="T30" fmla="*/ 102 w 129"/>
                <a:gd name="T31" fmla="*/ 76 h 95"/>
                <a:gd name="T32" fmla="*/ 96 w 129"/>
                <a:gd name="T33" fmla="*/ 82 h 95"/>
                <a:gd name="T34" fmla="*/ 79 w 129"/>
                <a:gd name="T35" fmla="*/ 82 h 95"/>
                <a:gd name="T36" fmla="*/ 79 w 129"/>
                <a:gd name="T37" fmla="*/ 85 h 95"/>
                <a:gd name="T38" fmla="*/ 67 w 129"/>
                <a:gd name="T39" fmla="*/ 88 h 95"/>
                <a:gd name="T40" fmla="*/ 64 w 129"/>
                <a:gd name="T41" fmla="*/ 82 h 95"/>
                <a:gd name="T42" fmla="*/ 47 w 129"/>
                <a:gd name="T43" fmla="*/ 82 h 95"/>
                <a:gd name="T44" fmla="*/ 41 w 129"/>
                <a:gd name="T45" fmla="*/ 76 h 95"/>
                <a:gd name="T46" fmla="*/ 50 w 129"/>
                <a:gd name="T47" fmla="*/ 71 h 95"/>
                <a:gd name="T48" fmla="*/ 35 w 129"/>
                <a:gd name="T49" fmla="*/ 68 h 95"/>
                <a:gd name="T50" fmla="*/ 44 w 129"/>
                <a:gd name="T51" fmla="*/ 62 h 95"/>
                <a:gd name="T52" fmla="*/ 50 w 129"/>
                <a:gd name="T53" fmla="*/ 56 h 95"/>
                <a:gd name="T54" fmla="*/ 58 w 129"/>
                <a:gd name="T55" fmla="*/ 59 h 95"/>
                <a:gd name="T56" fmla="*/ 55 w 129"/>
                <a:gd name="T57" fmla="*/ 50 h 95"/>
                <a:gd name="T58" fmla="*/ 29 w 129"/>
                <a:gd name="T59" fmla="*/ 56 h 95"/>
                <a:gd name="T60" fmla="*/ 20 w 129"/>
                <a:gd name="T61" fmla="*/ 53 h 95"/>
                <a:gd name="T62" fmla="*/ 14 w 129"/>
                <a:gd name="T63" fmla="*/ 47 h 95"/>
                <a:gd name="T64" fmla="*/ 3 w 129"/>
                <a:gd name="T65" fmla="*/ 41 h 95"/>
                <a:gd name="T66" fmla="*/ 0 w 129"/>
                <a:gd name="T67" fmla="*/ 32 h 95"/>
                <a:gd name="T68" fmla="*/ 9 w 129"/>
                <a:gd name="T69" fmla="*/ 27 h 95"/>
                <a:gd name="T70" fmla="*/ 14 w 129"/>
                <a:gd name="T71" fmla="*/ 21 h 95"/>
                <a:gd name="T72" fmla="*/ 17 w 129"/>
                <a:gd name="T73" fmla="*/ 12 h 95"/>
                <a:gd name="T74" fmla="*/ 23 w 129"/>
                <a:gd name="T75" fmla="*/ 12 h 95"/>
                <a:gd name="T76" fmla="*/ 29 w 129"/>
                <a:gd name="T77" fmla="*/ 6 h 95"/>
                <a:gd name="T78" fmla="*/ 35 w 129"/>
                <a:gd name="T7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95">
                  <a:moveTo>
                    <a:pt x="35" y="0"/>
                  </a:moveTo>
                  <a:cubicBezTo>
                    <a:pt x="39" y="5"/>
                    <a:pt x="47" y="5"/>
                    <a:pt x="50" y="12"/>
                  </a:cubicBezTo>
                  <a:cubicBezTo>
                    <a:pt x="55" y="10"/>
                    <a:pt x="57" y="14"/>
                    <a:pt x="58" y="15"/>
                  </a:cubicBezTo>
                  <a:cubicBezTo>
                    <a:pt x="59" y="15"/>
                    <a:pt x="63" y="14"/>
                    <a:pt x="64" y="15"/>
                  </a:cubicBezTo>
                  <a:cubicBezTo>
                    <a:pt x="64" y="15"/>
                    <a:pt x="65" y="20"/>
                    <a:pt x="67" y="18"/>
                  </a:cubicBezTo>
                  <a:cubicBezTo>
                    <a:pt x="72" y="13"/>
                    <a:pt x="70" y="20"/>
                    <a:pt x="76" y="24"/>
                  </a:cubicBezTo>
                  <a:cubicBezTo>
                    <a:pt x="78" y="25"/>
                    <a:pt x="82" y="23"/>
                    <a:pt x="85" y="24"/>
                  </a:cubicBezTo>
                  <a:cubicBezTo>
                    <a:pt x="87" y="25"/>
                    <a:pt x="91" y="34"/>
                    <a:pt x="102" y="30"/>
                  </a:cubicBezTo>
                  <a:cubicBezTo>
                    <a:pt x="102" y="32"/>
                    <a:pt x="102" y="35"/>
                    <a:pt x="102" y="38"/>
                  </a:cubicBezTo>
                  <a:cubicBezTo>
                    <a:pt x="104" y="39"/>
                    <a:pt x="109" y="37"/>
                    <a:pt x="111" y="38"/>
                  </a:cubicBezTo>
                  <a:cubicBezTo>
                    <a:pt x="112" y="39"/>
                    <a:pt x="110" y="43"/>
                    <a:pt x="111" y="44"/>
                  </a:cubicBezTo>
                  <a:cubicBezTo>
                    <a:pt x="116" y="48"/>
                    <a:pt x="122" y="50"/>
                    <a:pt x="129" y="56"/>
                  </a:cubicBezTo>
                  <a:cubicBezTo>
                    <a:pt x="128" y="58"/>
                    <a:pt x="127" y="64"/>
                    <a:pt x="126" y="65"/>
                  </a:cubicBezTo>
                  <a:cubicBezTo>
                    <a:pt x="123" y="66"/>
                    <a:pt x="119" y="62"/>
                    <a:pt x="120" y="62"/>
                  </a:cubicBezTo>
                  <a:cubicBezTo>
                    <a:pt x="114" y="64"/>
                    <a:pt x="112" y="69"/>
                    <a:pt x="105" y="71"/>
                  </a:cubicBezTo>
                  <a:cubicBezTo>
                    <a:pt x="102" y="71"/>
                    <a:pt x="103" y="74"/>
                    <a:pt x="102" y="76"/>
                  </a:cubicBezTo>
                  <a:cubicBezTo>
                    <a:pt x="97" y="75"/>
                    <a:pt x="97" y="79"/>
                    <a:pt x="96" y="82"/>
                  </a:cubicBezTo>
                  <a:cubicBezTo>
                    <a:pt x="87" y="84"/>
                    <a:pt x="85" y="76"/>
                    <a:pt x="79" y="82"/>
                  </a:cubicBezTo>
                  <a:cubicBezTo>
                    <a:pt x="76" y="83"/>
                    <a:pt x="77" y="85"/>
                    <a:pt x="79" y="85"/>
                  </a:cubicBezTo>
                  <a:cubicBezTo>
                    <a:pt x="78" y="95"/>
                    <a:pt x="68" y="78"/>
                    <a:pt x="67" y="88"/>
                  </a:cubicBezTo>
                  <a:cubicBezTo>
                    <a:pt x="64" y="88"/>
                    <a:pt x="65" y="84"/>
                    <a:pt x="64" y="82"/>
                  </a:cubicBezTo>
                  <a:cubicBezTo>
                    <a:pt x="58" y="89"/>
                    <a:pt x="56" y="81"/>
                    <a:pt x="47" y="82"/>
                  </a:cubicBezTo>
                  <a:cubicBezTo>
                    <a:pt x="48" y="77"/>
                    <a:pt x="44" y="77"/>
                    <a:pt x="41" y="76"/>
                  </a:cubicBezTo>
                  <a:cubicBezTo>
                    <a:pt x="41" y="72"/>
                    <a:pt x="49" y="75"/>
                    <a:pt x="50" y="71"/>
                  </a:cubicBezTo>
                  <a:cubicBezTo>
                    <a:pt x="50" y="64"/>
                    <a:pt x="39" y="69"/>
                    <a:pt x="35" y="68"/>
                  </a:cubicBezTo>
                  <a:cubicBezTo>
                    <a:pt x="33" y="60"/>
                    <a:pt x="40" y="64"/>
                    <a:pt x="44" y="62"/>
                  </a:cubicBezTo>
                  <a:cubicBezTo>
                    <a:pt x="44" y="61"/>
                    <a:pt x="49" y="56"/>
                    <a:pt x="50" y="56"/>
                  </a:cubicBezTo>
                  <a:cubicBezTo>
                    <a:pt x="52" y="56"/>
                    <a:pt x="54" y="60"/>
                    <a:pt x="58" y="59"/>
                  </a:cubicBezTo>
                  <a:cubicBezTo>
                    <a:pt x="59" y="54"/>
                    <a:pt x="56" y="54"/>
                    <a:pt x="55" y="50"/>
                  </a:cubicBezTo>
                  <a:cubicBezTo>
                    <a:pt x="52" y="52"/>
                    <a:pt x="34" y="51"/>
                    <a:pt x="29" y="56"/>
                  </a:cubicBezTo>
                  <a:cubicBezTo>
                    <a:pt x="24" y="61"/>
                    <a:pt x="29" y="55"/>
                    <a:pt x="20" y="53"/>
                  </a:cubicBezTo>
                  <a:cubicBezTo>
                    <a:pt x="12" y="51"/>
                    <a:pt x="5" y="55"/>
                    <a:pt x="14" y="47"/>
                  </a:cubicBezTo>
                  <a:cubicBezTo>
                    <a:pt x="14" y="42"/>
                    <a:pt x="5" y="45"/>
                    <a:pt x="3" y="41"/>
                  </a:cubicBezTo>
                  <a:cubicBezTo>
                    <a:pt x="7" y="35"/>
                    <a:pt x="13" y="27"/>
                    <a:pt x="0" y="32"/>
                  </a:cubicBezTo>
                  <a:cubicBezTo>
                    <a:pt x="1" y="29"/>
                    <a:pt x="4" y="26"/>
                    <a:pt x="9" y="27"/>
                  </a:cubicBezTo>
                  <a:cubicBezTo>
                    <a:pt x="12" y="26"/>
                    <a:pt x="11" y="21"/>
                    <a:pt x="14" y="21"/>
                  </a:cubicBezTo>
                  <a:cubicBezTo>
                    <a:pt x="19" y="21"/>
                    <a:pt x="15" y="14"/>
                    <a:pt x="17" y="12"/>
                  </a:cubicBezTo>
                  <a:cubicBezTo>
                    <a:pt x="18" y="11"/>
                    <a:pt x="22" y="12"/>
                    <a:pt x="23" y="12"/>
                  </a:cubicBezTo>
                  <a:cubicBezTo>
                    <a:pt x="26" y="11"/>
                    <a:pt x="25" y="6"/>
                    <a:pt x="29" y="6"/>
                  </a:cubicBezTo>
                  <a:cubicBezTo>
                    <a:pt x="30" y="3"/>
                    <a:pt x="35" y="4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" name="Freeform 166"/>
            <p:cNvSpPr>
              <a:spLocks noChangeArrowheads="1"/>
            </p:cNvSpPr>
            <p:nvPr/>
          </p:nvSpPr>
          <p:spPr bwMode="auto">
            <a:xfrm>
              <a:off x="5953112" y="2392347"/>
              <a:ext cx="288634" cy="145746"/>
            </a:xfrm>
            <a:custGeom>
              <a:avLst/>
              <a:gdLst>
                <a:gd name="T0" fmla="*/ 59 w 171"/>
                <a:gd name="T1" fmla="*/ 59 h 86"/>
                <a:gd name="T2" fmla="*/ 54 w 171"/>
                <a:gd name="T3" fmla="*/ 62 h 86"/>
                <a:gd name="T4" fmla="*/ 39 w 171"/>
                <a:gd name="T5" fmla="*/ 59 h 86"/>
                <a:gd name="T6" fmla="*/ 48 w 171"/>
                <a:gd name="T7" fmla="*/ 53 h 86"/>
                <a:gd name="T8" fmla="*/ 65 w 171"/>
                <a:gd name="T9" fmla="*/ 41 h 86"/>
                <a:gd name="T10" fmla="*/ 59 w 171"/>
                <a:gd name="T11" fmla="*/ 33 h 86"/>
                <a:gd name="T12" fmla="*/ 45 w 171"/>
                <a:gd name="T13" fmla="*/ 33 h 86"/>
                <a:gd name="T14" fmla="*/ 30 w 171"/>
                <a:gd name="T15" fmla="*/ 44 h 86"/>
                <a:gd name="T16" fmla="*/ 10 w 171"/>
                <a:gd name="T17" fmla="*/ 41 h 86"/>
                <a:gd name="T18" fmla="*/ 13 w 171"/>
                <a:gd name="T19" fmla="*/ 21 h 86"/>
                <a:gd name="T20" fmla="*/ 7 w 171"/>
                <a:gd name="T21" fmla="*/ 24 h 86"/>
                <a:gd name="T22" fmla="*/ 4 w 171"/>
                <a:gd name="T23" fmla="*/ 9 h 86"/>
                <a:gd name="T24" fmla="*/ 10 w 171"/>
                <a:gd name="T25" fmla="*/ 12 h 86"/>
                <a:gd name="T26" fmla="*/ 27 w 171"/>
                <a:gd name="T27" fmla="*/ 6 h 86"/>
                <a:gd name="T28" fmla="*/ 30 w 171"/>
                <a:gd name="T29" fmla="*/ 15 h 86"/>
                <a:gd name="T30" fmla="*/ 54 w 171"/>
                <a:gd name="T31" fmla="*/ 18 h 86"/>
                <a:gd name="T32" fmla="*/ 62 w 171"/>
                <a:gd name="T33" fmla="*/ 6 h 86"/>
                <a:gd name="T34" fmla="*/ 92 w 171"/>
                <a:gd name="T35" fmla="*/ 9 h 86"/>
                <a:gd name="T36" fmla="*/ 95 w 171"/>
                <a:gd name="T37" fmla="*/ 9 h 86"/>
                <a:gd name="T38" fmla="*/ 106 w 171"/>
                <a:gd name="T39" fmla="*/ 18 h 86"/>
                <a:gd name="T40" fmla="*/ 103 w 171"/>
                <a:gd name="T41" fmla="*/ 24 h 86"/>
                <a:gd name="T42" fmla="*/ 118 w 171"/>
                <a:gd name="T43" fmla="*/ 21 h 86"/>
                <a:gd name="T44" fmla="*/ 136 w 171"/>
                <a:gd name="T45" fmla="*/ 27 h 86"/>
                <a:gd name="T46" fmla="*/ 138 w 171"/>
                <a:gd name="T47" fmla="*/ 33 h 86"/>
                <a:gd name="T48" fmla="*/ 141 w 171"/>
                <a:gd name="T49" fmla="*/ 36 h 86"/>
                <a:gd name="T50" fmla="*/ 144 w 171"/>
                <a:gd name="T51" fmla="*/ 41 h 86"/>
                <a:gd name="T52" fmla="*/ 150 w 171"/>
                <a:gd name="T53" fmla="*/ 41 h 86"/>
                <a:gd name="T54" fmla="*/ 150 w 171"/>
                <a:gd name="T55" fmla="*/ 47 h 86"/>
                <a:gd name="T56" fmla="*/ 156 w 171"/>
                <a:gd name="T57" fmla="*/ 47 h 86"/>
                <a:gd name="T58" fmla="*/ 159 w 171"/>
                <a:gd name="T59" fmla="*/ 56 h 86"/>
                <a:gd name="T60" fmla="*/ 168 w 171"/>
                <a:gd name="T61" fmla="*/ 56 h 86"/>
                <a:gd name="T62" fmla="*/ 159 w 171"/>
                <a:gd name="T63" fmla="*/ 62 h 86"/>
                <a:gd name="T64" fmla="*/ 159 w 171"/>
                <a:gd name="T65" fmla="*/ 65 h 86"/>
                <a:gd name="T66" fmla="*/ 130 w 171"/>
                <a:gd name="T67" fmla="*/ 65 h 86"/>
                <a:gd name="T68" fmla="*/ 130 w 171"/>
                <a:gd name="T69" fmla="*/ 47 h 86"/>
                <a:gd name="T70" fmla="*/ 100 w 171"/>
                <a:gd name="T71" fmla="*/ 44 h 86"/>
                <a:gd name="T72" fmla="*/ 97 w 171"/>
                <a:gd name="T73" fmla="*/ 53 h 86"/>
                <a:gd name="T74" fmla="*/ 92 w 171"/>
                <a:gd name="T75" fmla="*/ 53 h 86"/>
                <a:gd name="T76" fmla="*/ 86 w 171"/>
                <a:gd name="T77" fmla="*/ 59 h 86"/>
                <a:gd name="T78" fmla="*/ 89 w 171"/>
                <a:gd name="T79" fmla="*/ 62 h 86"/>
                <a:gd name="T80" fmla="*/ 80 w 171"/>
                <a:gd name="T81" fmla="*/ 65 h 86"/>
                <a:gd name="T82" fmla="*/ 80 w 171"/>
                <a:gd name="T83" fmla="*/ 82 h 86"/>
                <a:gd name="T84" fmla="*/ 42 w 171"/>
                <a:gd name="T85" fmla="*/ 71 h 86"/>
                <a:gd name="T86" fmla="*/ 51 w 171"/>
                <a:gd name="T87" fmla="*/ 65 h 86"/>
                <a:gd name="T88" fmla="*/ 62 w 171"/>
                <a:gd name="T89" fmla="*/ 65 h 86"/>
                <a:gd name="T90" fmla="*/ 59 w 171"/>
                <a:gd name="T91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1" h="86">
                  <a:moveTo>
                    <a:pt x="59" y="59"/>
                  </a:moveTo>
                  <a:cubicBezTo>
                    <a:pt x="58" y="53"/>
                    <a:pt x="55" y="62"/>
                    <a:pt x="54" y="62"/>
                  </a:cubicBezTo>
                  <a:cubicBezTo>
                    <a:pt x="49" y="62"/>
                    <a:pt x="47" y="56"/>
                    <a:pt x="39" y="59"/>
                  </a:cubicBezTo>
                  <a:cubicBezTo>
                    <a:pt x="39" y="54"/>
                    <a:pt x="44" y="55"/>
                    <a:pt x="48" y="53"/>
                  </a:cubicBezTo>
                  <a:cubicBezTo>
                    <a:pt x="53" y="50"/>
                    <a:pt x="57" y="42"/>
                    <a:pt x="65" y="41"/>
                  </a:cubicBezTo>
                  <a:cubicBezTo>
                    <a:pt x="63" y="38"/>
                    <a:pt x="59" y="38"/>
                    <a:pt x="59" y="33"/>
                  </a:cubicBezTo>
                  <a:cubicBezTo>
                    <a:pt x="54" y="31"/>
                    <a:pt x="47" y="41"/>
                    <a:pt x="45" y="33"/>
                  </a:cubicBezTo>
                  <a:cubicBezTo>
                    <a:pt x="40" y="37"/>
                    <a:pt x="36" y="41"/>
                    <a:pt x="30" y="44"/>
                  </a:cubicBezTo>
                  <a:cubicBezTo>
                    <a:pt x="21" y="46"/>
                    <a:pt x="20" y="39"/>
                    <a:pt x="10" y="41"/>
                  </a:cubicBezTo>
                  <a:cubicBezTo>
                    <a:pt x="16" y="36"/>
                    <a:pt x="16" y="30"/>
                    <a:pt x="13" y="21"/>
                  </a:cubicBezTo>
                  <a:cubicBezTo>
                    <a:pt x="9" y="20"/>
                    <a:pt x="7" y="22"/>
                    <a:pt x="7" y="24"/>
                  </a:cubicBezTo>
                  <a:cubicBezTo>
                    <a:pt x="0" y="24"/>
                    <a:pt x="5" y="13"/>
                    <a:pt x="4" y="9"/>
                  </a:cubicBezTo>
                  <a:cubicBezTo>
                    <a:pt x="7" y="9"/>
                    <a:pt x="9" y="10"/>
                    <a:pt x="10" y="12"/>
                  </a:cubicBezTo>
                  <a:cubicBezTo>
                    <a:pt x="12" y="6"/>
                    <a:pt x="26" y="13"/>
                    <a:pt x="27" y="6"/>
                  </a:cubicBezTo>
                  <a:cubicBezTo>
                    <a:pt x="31" y="7"/>
                    <a:pt x="30" y="12"/>
                    <a:pt x="30" y="15"/>
                  </a:cubicBezTo>
                  <a:cubicBezTo>
                    <a:pt x="41" y="17"/>
                    <a:pt x="52" y="0"/>
                    <a:pt x="54" y="18"/>
                  </a:cubicBezTo>
                  <a:cubicBezTo>
                    <a:pt x="61" y="19"/>
                    <a:pt x="63" y="14"/>
                    <a:pt x="62" y="6"/>
                  </a:cubicBezTo>
                  <a:cubicBezTo>
                    <a:pt x="70" y="9"/>
                    <a:pt x="80" y="8"/>
                    <a:pt x="92" y="9"/>
                  </a:cubicBezTo>
                  <a:cubicBezTo>
                    <a:pt x="93" y="9"/>
                    <a:pt x="94" y="13"/>
                    <a:pt x="95" y="9"/>
                  </a:cubicBezTo>
                  <a:cubicBezTo>
                    <a:pt x="100" y="10"/>
                    <a:pt x="95" y="23"/>
                    <a:pt x="106" y="18"/>
                  </a:cubicBezTo>
                  <a:cubicBezTo>
                    <a:pt x="106" y="20"/>
                    <a:pt x="103" y="21"/>
                    <a:pt x="103" y="24"/>
                  </a:cubicBezTo>
                  <a:cubicBezTo>
                    <a:pt x="108" y="22"/>
                    <a:pt x="118" y="27"/>
                    <a:pt x="118" y="21"/>
                  </a:cubicBezTo>
                  <a:cubicBezTo>
                    <a:pt x="120" y="24"/>
                    <a:pt x="124" y="29"/>
                    <a:pt x="136" y="27"/>
                  </a:cubicBezTo>
                  <a:cubicBezTo>
                    <a:pt x="131" y="32"/>
                    <a:pt x="134" y="30"/>
                    <a:pt x="138" y="33"/>
                  </a:cubicBezTo>
                  <a:cubicBezTo>
                    <a:pt x="140" y="33"/>
                    <a:pt x="138" y="35"/>
                    <a:pt x="141" y="36"/>
                  </a:cubicBezTo>
                  <a:cubicBezTo>
                    <a:pt x="145" y="36"/>
                    <a:pt x="142" y="39"/>
                    <a:pt x="144" y="41"/>
                  </a:cubicBezTo>
                  <a:cubicBezTo>
                    <a:pt x="145" y="42"/>
                    <a:pt x="149" y="40"/>
                    <a:pt x="150" y="41"/>
                  </a:cubicBezTo>
                  <a:cubicBezTo>
                    <a:pt x="151" y="42"/>
                    <a:pt x="149" y="46"/>
                    <a:pt x="150" y="47"/>
                  </a:cubicBezTo>
                  <a:cubicBezTo>
                    <a:pt x="151" y="48"/>
                    <a:pt x="155" y="46"/>
                    <a:pt x="156" y="47"/>
                  </a:cubicBezTo>
                  <a:cubicBezTo>
                    <a:pt x="158" y="50"/>
                    <a:pt x="157" y="54"/>
                    <a:pt x="159" y="56"/>
                  </a:cubicBezTo>
                  <a:cubicBezTo>
                    <a:pt x="164" y="57"/>
                    <a:pt x="166" y="51"/>
                    <a:pt x="168" y="56"/>
                  </a:cubicBezTo>
                  <a:cubicBezTo>
                    <a:pt x="171" y="64"/>
                    <a:pt x="161" y="59"/>
                    <a:pt x="159" y="62"/>
                  </a:cubicBezTo>
                  <a:cubicBezTo>
                    <a:pt x="159" y="62"/>
                    <a:pt x="159" y="65"/>
                    <a:pt x="159" y="65"/>
                  </a:cubicBezTo>
                  <a:cubicBezTo>
                    <a:pt x="151" y="67"/>
                    <a:pt x="139" y="63"/>
                    <a:pt x="130" y="65"/>
                  </a:cubicBezTo>
                  <a:cubicBezTo>
                    <a:pt x="126" y="56"/>
                    <a:pt x="129" y="58"/>
                    <a:pt x="130" y="47"/>
                  </a:cubicBezTo>
                  <a:cubicBezTo>
                    <a:pt x="127" y="40"/>
                    <a:pt x="107" y="39"/>
                    <a:pt x="100" y="44"/>
                  </a:cubicBezTo>
                  <a:cubicBezTo>
                    <a:pt x="96" y="44"/>
                    <a:pt x="99" y="50"/>
                    <a:pt x="97" y="53"/>
                  </a:cubicBezTo>
                  <a:cubicBezTo>
                    <a:pt x="97" y="54"/>
                    <a:pt x="92" y="52"/>
                    <a:pt x="92" y="53"/>
                  </a:cubicBezTo>
                  <a:cubicBezTo>
                    <a:pt x="90" y="56"/>
                    <a:pt x="92" y="61"/>
                    <a:pt x="86" y="59"/>
                  </a:cubicBezTo>
                  <a:cubicBezTo>
                    <a:pt x="85" y="61"/>
                    <a:pt x="87" y="62"/>
                    <a:pt x="89" y="62"/>
                  </a:cubicBezTo>
                  <a:cubicBezTo>
                    <a:pt x="88" y="65"/>
                    <a:pt x="83" y="64"/>
                    <a:pt x="80" y="65"/>
                  </a:cubicBezTo>
                  <a:cubicBezTo>
                    <a:pt x="77" y="74"/>
                    <a:pt x="80" y="71"/>
                    <a:pt x="80" y="82"/>
                  </a:cubicBezTo>
                  <a:cubicBezTo>
                    <a:pt x="70" y="85"/>
                    <a:pt x="44" y="86"/>
                    <a:pt x="42" y="71"/>
                  </a:cubicBezTo>
                  <a:cubicBezTo>
                    <a:pt x="47" y="71"/>
                    <a:pt x="49" y="68"/>
                    <a:pt x="51" y="65"/>
                  </a:cubicBezTo>
                  <a:cubicBezTo>
                    <a:pt x="59" y="65"/>
                    <a:pt x="56" y="70"/>
                    <a:pt x="62" y="65"/>
                  </a:cubicBezTo>
                  <a:cubicBezTo>
                    <a:pt x="61" y="62"/>
                    <a:pt x="54" y="60"/>
                    <a:pt x="5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" name="Freeform 167"/>
            <p:cNvSpPr>
              <a:spLocks noChangeArrowheads="1"/>
            </p:cNvSpPr>
            <p:nvPr/>
          </p:nvSpPr>
          <p:spPr bwMode="auto">
            <a:xfrm>
              <a:off x="3265388" y="2505943"/>
              <a:ext cx="136458" cy="72158"/>
            </a:xfrm>
            <a:custGeom>
              <a:avLst/>
              <a:gdLst>
                <a:gd name="T0" fmla="*/ 80 w 81"/>
                <a:gd name="T1" fmla="*/ 7 h 43"/>
                <a:gd name="T2" fmla="*/ 80 w 81"/>
                <a:gd name="T3" fmla="*/ 15 h 43"/>
                <a:gd name="T4" fmla="*/ 74 w 81"/>
                <a:gd name="T5" fmla="*/ 15 h 43"/>
                <a:gd name="T6" fmla="*/ 74 w 81"/>
                <a:gd name="T7" fmla="*/ 24 h 43"/>
                <a:gd name="T8" fmla="*/ 65 w 81"/>
                <a:gd name="T9" fmla="*/ 30 h 43"/>
                <a:gd name="T10" fmla="*/ 56 w 81"/>
                <a:gd name="T11" fmla="*/ 21 h 43"/>
                <a:gd name="T12" fmla="*/ 47 w 81"/>
                <a:gd name="T13" fmla="*/ 27 h 43"/>
                <a:gd name="T14" fmla="*/ 36 w 81"/>
                <a:gd name="T15" fmla="*/ 39 h 43"/>
                <a:gd name="T16" fmla="*/ 4 w 81"/>
                <a:gd name="T17" fmla="*/ 39 h 43"/>
                <a:gd name="T18" fmla="*/ 1 w 81"/>
                <a:gd name="T19" fmla="*/ 27 h 43"/>
                <a:gd name="T20" fmla="*/ 12 w 81"/>
                <a:gd name="T21" fmla="*/ 30 h 43"/>
                <a:gd name="T22" fmla="*/ 24 w 81"/>
                <a:gd name="T23" fmla="*/ 21 h 43"/>
                <a:gd name="T24" fmla="*/ 30 w 81"/>
                <a:gd name="T25" fmla="*/ 15 h 43"/>
                <a:gd name="T26" fmla="*/ 39 w 81"/>
                <a:gd name="T27" fmla="*/ 12 h 43"/>
                <a:gd name="T28" fmla="*/ 42 w 81"/>
                <a:gd name="T29" fmla="*/ 12 h 43"/>
                <a:gd name="T30" fmla="*/ 47 w 81"/>
                <a:gd name="T31" fmla="*/ 7 h 43"/>
                <a:gd name="T32" fmla="*/ 59 w 81"/>
                <a:gd name="T33" fmla="*/ 7 h 43"/>
                <a:gd name="T34" fmla="*/ 80 w 81"/>
                <a:gd name="T35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" h="43">
                  <a:moveTo>
                    <a:pt x="80" y="7"/>
                  </a:moveTo>
                  <a:cubicBezTo>
                    <a:pt x="78" y="8"/>
                    <a:pt x="81" y="14"/>
                    <a:pt x="80" y="15"/>
                  </a:cubicBezTo>
                  <a:cubicBezTo>
                    <a:pt x="79" y="16"/>
                    <a:pt x="75" y="14"/>
                    <a:pt x="74" y="15"/>
                  </a:cubicBezTo>
                  <a:cubicBezTo>
                    <a:pt x="74" y="15"/>
                    <a:pt x="78" y="23"/>
                    <a:pt x="74" y="24"/>
                  </a:cubicBezTo>
                  <a:cubicBezTo>
                    <a:pt x="71" y="25"/>
                    <a:pt x="67" y="19"/>
                    <a:pt x="65" y="30"/>
                  </a:cubicBezTo>
                  <a:cubicBezTo>
                    <a:pt x="59" y="30"/>
                    <a:pt x="63" y="20"/>
                    <a:pt x="56" y="21"/>
                  </a:cubicBezTo>
                  <a:cubicBezTo>
                    <a:pt x="50" y="20"/>
                    <a:pt x="52" y="27"/>
                    <a:pt x="47" y="27"/>
                  </a:cubicBezTo>
                  <a:cubicBezTo>
                    <a:pt x="44" y="31"/>
                    <a:pt x="35" y="30"/>
                    <a:pt x="36" y="39"/>
                  </a:cubicBezTo>
                  <a:cubicBezTo>
                    <a:pt x="23" y="43"/>
                    <a:pt x="17" y="40"/>
                    <a:pt x="4" y="39"/>
                  </a:cubicBezTo>
                  <a:cubicBezTo>
                    <a:pt x="4" y="34"/>
                    <a:pt x="0" y="33"/>
                    <a:pt x="1" y="27"/>
                  </a:cubicBezTo>
                  <a:cubicBezTo>
                    <a:pt x="3" y="29"/>
                    <a:pt x="7" y="30"/>
                    <a:pt x="12" y="30"/>
                  </a:cubicBezTo>
                  <a:cubicBezTo>
                    <a:pt x="18" y="30"/>
                    <a:pt x="18" y="21"/>
                    <a:pt x="24" y="21"/>
                  </a:cubicBezTo>
                  <a:cubicBezTo>
                    <a:pt x="25" y="21"/>
                    <a:pt x="28" y="14"/>
                    <a:pt x="30" y="15"/>
                  </a:cubicBezTo>
                  <a:cubicBezTo>
                    <a:pt x="36" y="21"/>
                    <a:pt x="31" y="13"/>
                    <a:pt x="39" y="12"/>
                  </a:cubicBezTo>
                  <a:cubicBezTo>
                    <a:pt x="39" y="12"/>
                    <a:pt x="41" y="13"/>
                    <a:pt x="42" y="12"/>
                  </a:cubicBezTo>
                  <a:cubicBezTo>
                    <a:pt x="43" y="12"/>
                    <a:pt x="47" y="7"/>
                    <a:pt x="47" y="7"/>
                  </a:cubicBezTo>
                  <a:cubicBezTo>
                    <a:pt x="51" y="6"/>
                    <a:pt x="56" y="7"/>
                    <a:pt x="59" y="7"/>
                  </a:cubicBezTo>
                  <a:cubicBezTo>
                    <a:pt x="62" y="6"/>
                    <a:pt x="73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5" name="Freeform 168"/>
            <p:cNvSpPr>
              <a:spLocks noChangeArrowheads="1"/>
            </p:cNvSpPr>
            <p:nvPr/>
          </p:nvSpPr>
          <p:spPr bwMode="auto">
            <a:xfrm>
              <a:off x="3636897" y="2534521"/>
              <a:ext cx="138601" cy="70730"/>
            </a:xfrm>
            <a:custGeom>
              <a:avLst/>
              <a:gdLst>
                <a:gd name="T0" fmla="*/ 73 w 82"/>
                <a:gd name="T1" fmla="*/ 4 h 42"/>
                <a:gd name="T2" fmla="*/ 82 w 82"/>
                <a:gd name="T3" fmla="*/ 31 h 42"/>
                <a:gd name="T4" fmla="*/ 76 w 82"/>
                <a:gd name="T5" fmla="*/ 28 h 42"/>
                <a:gd name="T6" fmla="*/ 76 w 82"/>
                <a:gd name="T7" fmla="*/ 36 h 42"/>
                <a:gd name="T8" fmla="*/ 65 w 82"/>
                <a:gd name="T9" fmla="*/ 39 h 42"/>
                <a:gd name="T10" fmla="*/ 62 w 82"/>
                <a:gd name="T11" fmla="*/ 42 h 42"/>
                <a:gd name="T12" fmla="*/ 53 w 82"/>
                <a:gd name="T13" fmla="*/ 42 h 42"/>
                <a:gd name="T14" fmla="*/ 53 w 82"/>
                <a:gd name="T15" fmla="*/ 31 h 42"/>
                <a:gd name="T16" fmla="*/ 24 w 82"/>
                <a:gd name="T17" fmla="*/ 28 h 42"/>
                <a:gd name="T18" fmla="*/ 0 w 82"/>
                <a:gd name="T19" fmla="*/ 13 h 42"/>
                <a:gd name="T20" fmla="*/ 3 w 82"/>
                <a:gd name="T21" fmla="*/ 7 h 42"/>
                <a:gd name="T22" fmla="*/ 9 w 82"/>
                <a:gd name="T23" fmla="*/ 10 h 42"/>
                <a:gd name="T24" fmla="*/ 24 w 82"/>
                <a:gd name="T25" fmla="*/ 16 h 42"/>
                <a:gd name="T26" fmla="*/ 29 w 82"/>
                <a:gd name="T27" fmla="*/ 16 h 42"/>
                <a:gd name="T28" fmla="*/ 32 w 82"/>
                <a:gd name="T29" fmla="*/ 22 h 42"/>
                <a:gd name="T30" fmla="*/ 35 w 82"/>
                <a:gd name="T31" fmla="*/ 10 h 42"/>
                <a:gd name="T32" fmla="*/ 41 w 82"/>
                <a:gd name="T33" fmla="*/ 16 h 42"/>
                <a:gd name="T34" fmla="*/ 73 w 82"/>
                <a:gd name="T35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42">
                  <a:moveTo>
                    <a:pt x="73" y="4"/>
                  </a:moveTo>
                  <a:cubicBezTo>
                    <a:pt x="69" y="20"/>
                    <a:pt x="81" y="20"/>
                    <a:pt x="82" y="31"/>
                  </a:cubicBezTo>
                  <a:cubicBezTo>
                    <a:pt x="81" y="31"/>
                    <a:pt x="78" y="26"/>
                    <a:pt x="76" y="28"/>
                  </a:cubicBezTo>
                  <a:cubicBezTo>
                    <a:pt x="75" y="29"/>
                    <a:pt x="78" y="35"/>
                    <a:pt x="76" y="36"/>
                  </a:cubicBezTo>
                  <a:cubicBezTo>
                    <a:pt x="73" y="39"/>
                    <a:pt x="68" y="38"/>
                    <a:pt x="65" y="39"/>
                  </a:cubicBezTo>
                  <a:cubicBezTo>
                    <a:pt x="64" y="40"/>
                    <a:pt x="64" y="42"/>
                    <a:pt x="62" y="42"/>
                  </a:cubicBezTo>
                  <a:cubicBezTo>
                    <a:pt x="59" y="42"/>
                    <a:pt x="56" y="42"/>
                    <a:pt x="53" y="42"/>
                  </a:cubicBezTo>
                  <a:cubicBezTo>
                    <a:pt x="49" y="38"/>
                    <a:pt x="49" y="35"/>
                    <a:pt x="53" y="31"/>
                  </a:cubicBezTo>
                  <a:cubicBezTo>
                    <a:pt x="43" y="35"/>
                    <a:pt x="36" y="28"/>
                    <a:pt x="24" y="28"/>
                  </a:cubicBezTo>
                  <a:cubicBezTo>
                    <a:pt x="21" y="18"/>
                    <a:pt x="7" y="19"/>
                    <a:pt x="0" y="13"/>
                  </a:cubicBezTo>
                  <a:cubicBezTo>
                    <a:pt x="1" y="13"/>
                    <a:pt x="2" y="7"/>
                    <a:pt x="3" y="7"/>
                  </a:cubicBezTo>
                  <a:cubicBezTo>
                    <a:pt x="7" y="6"/>
                    <a:pt x="7" y="10"/>
                    <a:pt x="9" y="10"/>
                  </a:cubicBezTo>
                  <a:cubicBezTo>
                    <a:pt x="13" y="11"/>
                    <a:pt x="21" y="13"/>
                    <a:pt x="24" y="16"/>
                  </a:cubicBezTo>
                  <a:cubicBezTo>
                    <a:pt x="24" y="17"/>
                    <a:pt x="28" y="15"/>
                    <a:pt x="29" y="16"/>
                  </a:cubicBezTo>
                  <a:cubicBezTo>
                    <a:pt x="31" y="17"/>
                    <a:pt x="28" y="23"/>
                    <a:pt x="32" y="22"/>
                  </a:cubicBezTo>
                  <a:cubicBezTo>
                    <a:pt x="41" y="19"/>
                    <a:pt x="28" y="14"/>
                    <a:pt x="35" y="10"/>
                  </a:cubicBezTo>
                  <a:cubicBezTo>
                    <a:pt x="40" y="6"/>
                    <a:pt x="41" y="16"/>
                    <a:pt x="41" y="16"/>
                  </a:cubicBezTo>
                  <a:cubicBezTo>
                    <a:pt x="52" y="16"/>
                    <a:pt x="56" y="0"/>
                    <a:pt x="7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6" name="Freeform 169"/>
            <p:cNvSpPr>
              <a:spLocks noChangeArrowheads="1"/>
            </p:cNvSpPr>
            <p:nvPr/>
          </p:nvSpPr>
          <p:spPr bwMode="auto">
            <a:xfrm>
              <a:off x="3375412" y="2538093"/>
              <a:ext cx="242910" cy="92877"/>
            </a:xfrm>
            <a:custGeom>
              <a:avLst/>
              <a:gdLst>
                <a:gd name="T0" fmla="*/ 64 w 144"/>
                <a:gd name="T1" fmla="*/ 20 h 55"/>
                <a:gd name="T2" fmla="*/ 94 w 144"/>
                <a:gd name="T3" fmla="*/ 31 h 55"/>
                <a:gd name="T4" fmla="*/ 94 w 144"/>
                <a:gd name="T5" fmla="*/ 17 h 55"/>
                <a:gd name="T6" fmla="*/ 85 w 144"/>
                <a:gd name="T7" fmla="*/ 5 h 55"/>
                <a:gd name="T8" fmla="*/ 105 w 144"/>
                <a:gd name="T9" fmla="*/ 2 h 55"/>
                <a:gd name="T10" fmla="*/ 111 w 144"/>
                <a:gd name="T11" fmla="*/ 8 h 55"/>
                <a:gd name="T12" fmla="*/ 111 w 144"/>
                <a:gd name="T13" fmla="*/ 14 h 55"/>
                <a:gd name="T14" fmla="*/ 123 w 144"/>
                <a:gd name="T15" fmla="*/ 23 h 55"/>
                <a:gd name="T16" fmla="*/ 132 w 144"/>
                <a:gd name="T17" fmla="*/ 17 h 55"/>
                <a:gd name="T18" fmla="*/ 140 w 144"/>
                <a:gd name="T19" fmla="*/ 23 h 55"/>
                <a:gd name="T20" fmla="*/ 143 w 144"/>
                <a:gd name="T21" fmla="*/ 29 h 55"/>
                <a:gd name="T22" fmla="*/ 140 w 144"/>
                <a:gd name="T23" fmla="*/ 40 h 55"/>
                <a:gd name="T24" fmla="*/ 123 w 144"/>
                <a:gd name="T25" fmla="*/ 43 h 55"/>
                <a:gd name="T26" fmla="*/ 111 w 144"/>
                <a:gd name="T27" fmla="*/ 40 h 55"/>
                <a:gd name="T28" fmla="*/ 85 w 144"/>
                <a:gd name="T29" fmla="*/ 46 h 55"/>
                <a:gd name="T30" fmla="*/ 79 w 144"/>
                <a:gd name="T31" fmla="*/ 46 h 55"/>
                <a:gd name="T32" fmla="*/ 70 w 144"/>
                <a:gd name="T33" fmla="*/ 49 h 55"/>
                <a:gd name="T34" fmla="*/ 41 w 144"/>
                <a:gd name="T35" fmla="*/ 55 h 55"/>
                <a:gd name="T36" fmla="*/ 67 w 144"/>
                <a:gd name="T37" fmla="*/ 46 h 55"/>
                <a:gd name="T38" fmla="*/ 53 w 144"/>
                <a:gd name="T39" fmla="*/ 40 h 55"/>
                <a:gd name="T40" fmla="*/ 41 w 144"/>
                <a:gd name="T41" fmla="*/ 34 h 55"/>
                <a:gd name="T42" fmla="*/ 29 w 144"/>
                <a:gd name="T43" fmla="*/ 40 h 55"/>
                <a:gd name="T44" fmla="*/ 20 w 144"/>
                <a:gd name="T45" fmla="*/ 37 h 55"/>
                <a:gd name="T46" fmla="*/ 0 w 144"/>
                <a:gd name="T47" fmla="*/ 34 h 55"/>
                <a:gd name="T48" fmla="*/ 6 w 144"/>
                <a:gd name="T49" fmla="*/ 29 h 55"/>
                <a:gd name="T50" fmla="*/ 9 w 144"/>
                <a:gd name="T51" fmla="*/ 20 h 55"/>
                <a:gd name="T52" fmla="*/ 20 w 144"/>
                <a:gd name="T53" fmla="*/ 17 h 55"/>
                <a:gd name="T54" fmla="*/ 18 w 144"/>
                <a:gd name="T55" fmla="*/ 11 h 55"/>
                <a:gd name="T56" fmla="*/ 23 w 144"/>
                <a:gd name="T57" fmla="*/ 11 h 55"/>
                <a:gd name="T58" fmla="*/ 32 w 144"/>
                <a:gd name="T59" fmla="*/ 8 h 55"/>
                <a:gd name="T60" fmla="*/ 47 w 144"/>
                <a:gd name="T61" fmla="*/ 11 h 55"/>
                <a:gd name="T62" fmla="*/ 50 w 144"/>
                <a:gd name="T63" fmla="*/ 17 h 55"/>
                <a:gd name="T64" fmla="*/ 56 w 144"/>
                <a:gd name="T65" fmla="*/ 17 h 55"/>
                <a:gd name="T66" fmla="*/ 56 w 144"/>
                <a:gd name="T67" fmla="*/ 26 h 55"/>
                <a:gd name="T68" fmla="*/ 64 w 144"/>
                <a:gd name="T69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55">
                  <a:moveTo>
                    <a:pt x="64" y="20"/>
                  </a:moveTo>
                  <a:cubicBezTo>
                    <a:pt x="61" y="30"/>
                    <a:pt x="88" y="25"/>
                    <a:pt x="94" y="31"/>
                  </a:cubicBezTo>
                  <a:cubicBezTo>
                    <a:pt x="99" y="19"/>
                    <a:pt x="74" y="17"/>
                    <a:pt x="94" y="17"/>
                  </a:cubicBezTo>
                  <a:cubicBezTo>
                    <a:pt x="98" y="6"/>
                    <a:pt x="81" y="16"/>
                    <a:pt x="85" y="5"/>
                  </a:cubicBezTo>
                  <a:cubicBezTo>
                    <a:pt x="94" y="7"/>
                    <a:pt x="95" y="0"/>
                    <a:pt x="105" y="2"/>
                  </a:cubicBezTo>
                  <a:cubicBezTo>
                    <a:pt x="103" y="8"/>
                    <a:pt x="110" y="6"/>
                    <a:pt x="111" y="8"/>
                  </a:cubicBezTo>
                  <a:cubicBezTo>
                    <a:pt x="112" y="9"/>
                    <a:pt x="110" y="13"/>
                    <a:pt x="111" y="14"/>
                  </a:cubicBezTo>
                  <a:cubicBezTo>
                    <a:pt x="114" y="16"/>
                    <a:pt x="119" y="18"/>
                    <a:pt x="123" y="23"/>
                  </a:cubicBezTo>
                  <a:cubicBezTo>
                    <a:pt x="126" y="21"/>
                    <a:pt x="126" y="16"/>
                    <a:pt x="132" y="17"/>
                  </a:cubicBezTo>
                  <a:cubicBezTo>
                    <a:pt x="136" y="17"/>
                    <a:pt x="139" y="20"/>
                    <a:pt x="140" y="23"/>
                  </a:cubicBezTo>
                  <a:cubicBezTo>
                    <a:pt x="141" y="23"/>
                    <a:pt x="144" y="28"/>
                    <a:pt x="143" y="29"/>
                  </a:cubicBezTo>
                  <a:cubicBezTo>
                    <a:pt x="140" y="32"/>
                    <a:pt x="144" y="31"/>
                    <a:pt x="140" y="40"/>
                  </a:cubicBezTo>
                  <a:cubicBezTo>
                    <a:pt x="135" y="33"/>
                    <a:pt x="129" y="43"/>
                    <a:pt x="123" y="43"/>
                  </a:cubicBezTo>
                  <a:cubicBezTo>
                    <a:pt x="118" y="44"/>
                    <a:pt x="117" y="40"/>
                    <a:pt x="111" y="40"/>
                  </a:cubicBezTo>
                  <a:cubicBezTo>
                    <a:pt x="103" y="40"/>
                    <a:pt x="91" y="43"/>
                    <a:pt x="85" y="46"/>
                  </a:cubicBezTo>
                  <a:cubicBezTo>
                    <a:pt x="84" y="46"/>
                    <a:pt x="80" y="45"/>
                    <a:pt x="79" y="46"/>
                  </a:cubicBezTo>
                  <a:cubicBezTo>
                    <a:pt x="76" y="49"/>
                    <a:pt x="75" y="48"/>
                    <a:pt x="70" y="49"/>
                  </a:cubicBezTo>
                  <a:cubicBezTo>
                    <a:pt x="67" y="50"/>
                    <a:pt x="51" y="54"/>
                    <a:pt x="41" y="55"/>
                  </a:cubicBezTo>
                  <a:cubicBezTo>
                    <a:pt x="42" y="44"/>
                    <a:pt x="56" y="47"/>
                    <a:pt x="67" y="46"/>
                  </a:cubicBezTo>
                  <a:cubicBezTo>
                    <a:pt x="68" y="33"/>
                    <a:pt x="58" y="42"/>
                    <a:pt x="53" y="40"/>
                  </a:cubicBezTo>
                  <a:cubicBezTo>
                    <a:pt x="47" y="39"/>
                    <a:pt x="46" y="38"/>
                    <a:pt x="41" y="34"/>
                  </a:cubicBezTo>
                  <a:cubicBezTo>
                    <a:pt x="35" y="32"/>
                    <a:pt x="34" y="39"/>
                    <a:pt x="29" y="40"/>
                  </a:cubicBezTo>
                  <a:cubicBezTo>
                    <a:pt x="25" y="41"/>
                    <a:pt x="24" y="38"/>
                    <a:pt x="20" y="37"/>
                  </a:cubicBezTo>
                  <a:cubicBezTo>
                    <a:pt x="14" y="36"/>
                    <a:pt x="5" y="39"/>
                    <a:pt x="0" y="34"/>
                  </a:cubicBezTo>
                  <a:cubicBezTo>
                    <a:pt x="0" y="31"/>
                    <a:pt x="4" y="31"/>
                    <a:pt x="6" y="29"/>
                  </a:cubicBezTo>
                  <a:cubicBezTo>
                    <a:pt x="7" y="28"/>
                    <a:pt x="8" y="20"/>
                    <a:pt x="9" y="20"/>
                  </a:cubicBezTo>
                  <a:cubicBezTo>
                    <a:pt x="13" y="17"/>
                    <a:pt x="18" y="20"/>
                    <a:pt x="20" y="17"/>
                  </a:cubicBezTo>
                  <a:cubicBezTo>
                    <a:pt x="22" y="15"/>
                    <a:pt x="10" y="13"/>
                    <a:pt x="18" y="11"/>
                  </a:cubicBezTo>
                  <a:cubicBezTo>
                    <a:pt x="19" y="11"/>
                    <a:pt x="22" y="11"/>
                    <a:pt x="23" y="11"/>
                  </a:cubicBezTo>
                  <a:cubicBezTo>
                    <a:pt x="27" y="10"/>
                    <a:pt x="29" y="8"/>
                    <a:pt x="32" y="8"/>
                  </a:cubicBezTo>
                  <a:cubicBezTo>
                    <a:pt x="34" y="8"/>
                    <a:pt x="45" y="10"/>
                    <a:pt x="47" y="11"/>
                  </a:cubicBezTo>
                  <a:cubicBezTo>
                    <a:pt x="49" y="13"/>
                    <a:pt x="47" y="15"/>
                    <a:pt x="50" y="17"/>
                  </a:cubicBezTo>
                  <a:cubicBezTo>
                    <a:pt x="51" y="17"/>
                    <a:pt x="55" y="16"/>
                    <a:pt x="56" y="17"/>
                  </a:cubicBezTo>
                  <a:cubicBezTo>
                    <a:pt x="58" y="19"/>
                    <a:pt x="50" y="27"/>
                    <a:pt x="56" y="26"/>
                  </a:cubicBezTo>
                  <a:cubicBezTo>
                    <a:pt x="58" y="25"/>
                    <a:pt x="59" y="17"/>
                    <a:pt x="6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" name="Freeform 170"/>
            <p:cNvSpPr>
              <a:spLocks noChangeArrowheads="1"/>
            </p:cNvSpPr>
            <p:nvPr/>
          </p:nvSpPr>
          <p:spPr bwMode="auto">
            <a:xfrm>
              <a:off x="3206089" y="2632399"/>
              <a:ext cx="194328" cy="130028"/>
            </a:xfrm>
            <a:custGeom>
              <a:avLst/>
              <a:gdLst>
                <a:gd name="T0" fmla="*/ 15 w 115"/>
                <a:gd name="T1" fmla="*/ 2 h 77"/>
                <a:gd name="T2" fmla="*/ 65 w 115"/>
                <a:gd name="T3" fmla="*/ 5 h 77"/>
                <a:gd name="T4" fmla="*/ 71 w 115"/>
                <a:gd name="T5" fmla="*/ 5 h 77"/>
                <a:gd name="T6" fmla="*/ 82 w 115"/>
                <a:gd name="T7" fmla="*/ 8 h 77"/>
                <a:gd name="T8" fmla="*/ 94 w 115"/>
                <a:gd name="T9" fmla="*/ 8 h 77"/>
                <a:gd name="T10" fmla="*/ 97 w 115"/>
                <a:gd name="T11" fmla="*/ 11 h 77"/>
                <a:gd name="T12" fmla="*/ 115 w 115"/>
                <a:gd name="T13" fmla="*/ 22 h 77"/>
                <a:gd name="T14" fmla="*/ 88 w 115"/>
                <a:gd name="T15" fmla="*/ 28 h 77"/>
                <a:gd name="T16" fmla="*/ 85 w 115"/>
                <a:gd name="T17" fmla="*/ 34 h 77"/>
                <a:gd name="T18" fmla="*/ 80 w 115"/>
                <a:gd name="T19" fmla="*/ 31 h 77"/>
                <a:gd name="T20" fmla="*/ 77 w 115"/>
                <a:gd name="T21" fmla="*/ 34 h 77"/>
                <a:gd name="T22" fmla="*/ 80 w 115"/>
                <a:gd name="T23" fmla="*/ 37 h 77"/>
                <a:gd name="T24" fmla="*/ 74 w 115"/>
                <a:gd name="T25" fmla="*/ 40 h 77"/>
                <a:gd name="T26" fmla="*/ 74 w 115"/>
                <a:gd name="T27" fmla="*/ 46 h 77"/>
                <a:gd name="T28" fmla="*/ 68 w 115"/>
                <a:gd name="T29" fmla="*/ 46 h 77"/>
                <a:gd name="T30" fmla="*/ 62 w 115"/>
                <a:gd name="T31" fmla="*/ 52 h 77"/>
                <a:gd name="T32" fmla="*/ 62 w 115"/>
                <a:gd name="T33" fmla="*/ 63 h 77"/>
                <a:gd name="T34" fmla="*/ 27 w 115"/>
                <a:gd name="T35" fmla="*/ 72 h 77"/>
                <a:gd name="T36" fmla="*/ 0 w 115"/>
                <a:gd name="T37" fmla="*/ 54 h 77"/>
                <a:gd name="T38" fmla="*/ 9 w 115"/>
                <a:gd name="T39" fmla="*/ 49 h 77"/>
                <a:gd name="T40" fmla="*/ 12 w 115"/>
                <a:gd name="T41" fmla="*/ 43 h 77"/>
                <a:gd name="T42" fmla="*/ 9 w 115"/>
                <a:gd name="T43" fmla="*/ 31 h 77"/>
                <a:gd name="T44" fmla="*/ 15 w 115"/>
                <a:gd name="T45" fmla="*/ 28 h 77"/>
                <a:gd name="T46" fmla="*/ 21 w 115"/>
                <a:gd name="T47" fmla="*/ 16 h 77"/>
                <a:gd name="T48" fmla="*/ 15 w 115"/>
                <a:gd name="T49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" h="77">
                  <a:moveTo>
                    <a:pt x="15" y="2"/>
                  </a:moveTo>
                  <a:cubicBezTo>
                    <a:pt x="33" y="2"/>
                    <a:pt x="52" y="0"/>
                    <a:pt x="65" y="5"/>
                  </a:cubicBezTo>
                  <a:cubicBezTo>
                    <a:pt x="66" y="5"/>
                    <a:pt x="70" y="4"/>
                    <a:pt x="71" y="5"/>
                  </a:cubicBezTo>
                  <a:cubicBezTo>
                    <a:pt x="73" y="8"/>
                    <a:pt x="80" y="5"/>
                    <a:pt x="82" y="8"/>
                  </a:cubicBezTo>
                  <a:cubicBezTo>
                    <a:pt x="88" y="13"/>
                    <a:pt x="83" y="4"/>
                    <a:pt x="94" y="8"/>
                  </a:cubicBezTo>
                  <a:cubicBezTo>
                    <a:pt x="95" y="8"/>
                    <a:pt x="94" y="10"/>
                    <a:pt x="97" y="11"/>
                  </a:cubicBezTo>
                  <a:cubicBezTo>
                    <a:pt x="100" y="11"/>
                    <a:pt x="115" y="15"/>
                    <a:pt x="115" y="22"/>
                  </a:cubicBezTo>
                  <a:cubicBezTo>
                    <a:pt x="105" y="24"/>
                    <a:pt x="95" y="25"/>
                    <a:pt x="88" y="28"/>
                  </a:cubicBezTo>
                  <a:cubicBezTo>
                    <a:pt x="85" y="29"/>
                    <a:pt x="87" y="33"/>
                    <a:pt x="85" y="34"/>
                  </a:cubicBezTo>
                  <a:cubicBezTo>
                    <a:pt x="84" y="35"/>
                    <a:pt x="82" y="30"/>
                    <a:pt x="80" y="31"/>
                  </a:cubicBezTo>
                  <a:cubicBezTo>
                    <a:pt x="81" y="30"/>
                    <a:pt x="76" y="36"/>
                    <a:pt x="77" y="34"/>
                  </a:cubicBezTo>
                  <a:cubicBezTo>
                    <a:pt x="76" y="36"/>
                    <a:pt x="79" y="38"/>
                    <a:pt x="80" y="37"/>
                  </a:cubicBezTo>
                  <a:cubicBezTo>
                    <a:pt x="78" y="40"/>
                    <a:pt x="75" y="38"/>
                    <a:pt x="74" y="40"/>
                  </a:cubicBezTo>
                  <a:cubicBezTo>
                    <a:pt x="73" y="41"/>
                    <a:pt x="75" y="45"/>
                    <a:pt x="74" y="46"/>
                  </a:cubicBezTo>
                  <a:cubicBezTo>
                    <a:pt x="73" y="47"/>
                    <a:pt x="69" y="45"/>
                    <a:pt x="68" y="46"/>
                  </a:cubicBezTo>
                  <a:cubicBezTo>
                    <a:pt x="66" y="48"/>
                    <a:pt x="66" y="51"/>
                    <a:pt x="62" y="52"/>
                  </a:cubicBezTo>
                  <a:cubicBezTo>
                    <a:pt x="62" y="55"/>
                    <a:pt x="62" y="59"/>
                    <a:pt x="62" y="63"/>
                  </a:cubicBezTo>
                  <a:cubicBezTo>
                    <a:pt x="47" y="63"/>
                    <a:pt x="50" y="77"/>
                    <a:pt x="27" y="72"/>
                  </a:cubicBezTo>
                  <a:cubicBezTo>
                    <a:pt x="30" y="55"/>
                    <a:pt x="11" y="59"/>
                    <a:pt x="0" y="54"/>
                  </a:cubicBezTo>
                  <a:cubicBezTo>
                    <a:pt x="2" y="51"/>
                    <a:pt x="7" y="51"/>
                    <a:pt x="9" y="49"/>
                  </a:cubicBezTo>
                  <a:cubicBezTo>
                    <a:pt x="10" y="48"/>
                    <a:pt x="4" y="40"/>
                    <a:pt x="12" y="43"/>
                  </a:cubicBezTo>
                  <a:cubicBezTo>
                    <a:pt x="13" y="38"/>
                    <a:pt x="9" y="37"/>
                    <a:pt x="9" y="31"/>
                  </a:cubicBezTo>
                  <a:cubicBezTo>
                    <a:pt x="14" y="35"/>
                    <a:pt x="14" y="33"/>
                    <a:pt x="15" y="28"/>
                  </a:cubicBezTo>
                  <a:cubicBezTo>
                    <a:pt x="16" y="24"/>
                    <a:pt x="21" y="25"/>
                    <a:pt x="21" y="16"/>
                  </a:cubicBezTo>
                  <a:cubicBezTo>
                    <a:pt x="23" y="7"/>
                    <a:pt x="11" y="13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" name="Freeform 171"/>
            <p:cNvSpPr>
              <a:spLocks noChangeArrowheads="1"/>
            </p:cNvSpPr>
            <p:nvPr/>
          </p:nvSpPr>
          <p:spPr bwMode="auto">
            <a:xfrm>
              <a:off x="3598317" y="2659548"/>
              <a:ext cx="40009" cy="30006"/>
            </a:xfrm>
            <a:custGeom>
              <a:avLst/>
              <a:gdLst>
                <a:gd name="T0" fmla="*/ 3 w 24"/>
                <a:gd name="T1" fmla="*/ 0 h 18"/>
                <a:gd name="T2" fmla="*/ 20 w 24"/>
                <a:gd name="T3" fmla="*/ 0 h 18"/>
                <a:gd name="T4" fmla="*/ 23 w 24"/>
                <a:gd name="T5" fmla="*/ 12 h 18"/>
                <a:gd name="T6" fmla="*/ 17 w 24"/>
                <a:gd name="T7" fmla="*/ 18 h 18"/>
                <a:gd name="T8" fmla="*/ 0 w 24"/>
                <a:gd name="T9" fmla="*/ 9 h 18"/>
                <a:gd name="T10" fmla="*/ 3 w 24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8">
                  <a:moveTo>
                    <a:pt x="3" y="0"/>
                  </a:moveTo>
                  <a:cubicBezTo>
                    <a:pt x="8" y="0"/>
                    <a:pt x="14" y="0"/>
                    <a:pt x="20" y="0"/>
                  </a:cubicBezTo>
                  <a:cubicBezTo>
                    <a:pt x="20" y="6"/>
                    <a:pt x="24" y="7"/>
                    <a:pt x="23" y="12"/>
                  </a:cubicBezTo>
                  <a:cubicBezTo>
                    <a:pt x="18" y="11"/>
                    <a:pt x="18" y="14"/>
                    <a:pt x="17" y="18"/>
                  </a:cubicBezTo>
                  <a:cubicBezTo>
                    <a:pt x="13" y="14"/>
                    <a:pt x="10" y="8"/>
                    <a:pt x="0" y="9"/>
                  </a:cubicBezTo>
                  <a:cubicBezTo>
                    <a:pt x="1" y="7"/>
                    <a:pt x="3" y="4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" name="Freeform 172"/>
            <p:cNvSpPr>
              <a:spLocks noChangeArrowheads="1"/>
            </p:cNvSpPr>
            <p:nvPr/>
          </p:nvSpPr>
          <p:spPr bwMode="auto">
            <a:xfrm>
              <a:off x="3812649" y="2645973"/>
              <a:ext cx="97878" cy="69301"/>
            </a:xfrm>
            <a:custGeom>
              <a:avLst/>
              <a:gdLst>
                <a:gd name="T0" fmla="*/ 51 w 58"/>
                <a:gd name="T1" fmla="*/ 3 h 41"/>
                <a:gd name="T2" fmla="*/ 54 w 58"/>
                <a:gd name="T3" fmla="*/ 17 h 41"/>
                <a:gd name="T4" fmla="*/ 48 w 58"/>
                <a:gd name="T5" fmla="*/ 23 h 41"/>
                <a:gd name="T6" fmla="*/ 34 w 58"/>
                <a:gd name="T7" fmla="*/ 26 h 41"/>
                <a:gd name="T8" fmla="*/ 10 w 58"/>
                <a:gd name="T9" fmla="*/ 41 h 41"/>
                <a:gd name="T10" fmla="*/ 7 w 58"/>
                <a:gd name="T11" fmla="*/ 29 h 41"/>
                <a:gd name="T12" fmla="*/ 2 w 58"/>
                <a:gd name="T13" fmla="*/ 23 h 41"/>
                <a:gd name="T14" fmla="*/ 2 w 58"/>
                <a:gd name="T15" fmla="*/ 8 h 41"/>
                <a:gd name="T16" fmla="*/ 7 w 58"/>
                <a:gd name="T17" fmla="*/ 3 h 41"/>
                <a:gd name="T18" fmla="*/ 16 w 58"/>
                <a:gd name="T19" fmla="*/ 0 h 41"/>
                <a:gd name="T20" fmla="*/ 40 w 58"/>
                <a:gd name="T21" fmla="*/ 6 h 41"/>
                <a:gd name="T22" fmla="*/ 51 w 58"/>
                <a:gd name="T23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41">
                  <a:moveTo>
                    <a:pt x="51" y="3"/>
                  </a:moveTo>
                  <a:cubicBezTo>
                    <a:pt x="58" y="2"/>
                    <a:pt x="53" y="13"/>
                    <a:pt x="54" y="17"/>
                  </a:cubicBezTo>
                  <a:cubicBezTo>
                    <a:pt x="49" y="16"/>
                    <a:pt x="49" y="19"/>
                    <a:pt x="48" y="23"/>
                  </a:cubicBezTo>
                  <a:cubicBezTo>
                    <a:pt x="39" y="18"/>
                    <a:pt x="36" y="34"/>
                    <a:pt x="34" y="26"/>
                  </a:cubicBezTo>
                  <a:cubicBezTo>
                    <a:pt x="27" y="32"/>
                    <a:pt x="22" y="39"/>
                    <a:pt x="10" y="41"/>
                  </a:cubicBezTo>
                  <a:cubicBezTo>
                    <a:pt x="8" y="38"/>
                    <a:pt x="7" y="34"/>
                    <a:pt x="7" y="29"/>
                  </a:cubicBezTo>
                  <a:cubicBezTo>
                    <a:pt x="6" y="26"/>
                    <a:pt x="3" y="26"/>
                    <a:pt x="2" y="23"/>
                  </a:cubicBezTo>
                  <a:cubicBezTo>
                    <a:pt x="0" y="19"/>
                    <a:pt x="3" y="13"/>
                    <a:pt x="2" y="8"/>
                  </a:cubicBezTo>
                  <a:cubicBezTo>
                    <a:pt x="6" y="10"/>
                    <a:pt x="7" y="6"/>
                    <a:pt x="7" y="3"/>
                  </a:cubicBezTo>
                  <a:cubicBezTo>
                    <a:pt x="11" y="3"/>
                    <a:pt x="16" y="3"/>
                    <a:pt x="16" y="0"/>
                  </a:cubicBezTo>
                  <a:cubicBezTo>
                    <a:pt x="20" y="5"/>
                    <a:pt x="35" y="0"/>
                    <a:pt x="40" y="6"/>
                  </a:cubicBezTo>
                  <a:cubicBezTo>
                    <a:pt x="44" y="5"/>
                    <a:pt x="51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" name="Freeform 173"/>
            <p:cNvSpPr>
              <a:spLocks noChangeArrowheads="1"/>
            </p:cNvSpPr>
            <p:nvPr/>
          </p:nvSpPr>
          <p:spPr bwMode="auto">
            <a:xfrm>
              <a:off x="5252246" y="2918175"/>
              <a:ext cx="212903" cy="101451"/>
            </a:xfrm>
            <a:custGeom>
              <a:avLst/>
              <a:gdLst>
                <a:gd name="T0" fmla="*/ 91 w 126"/>
                <a:gd name="T1" fmla="*/ 0 h 60"/>
                <a:gd name="T2" fmla="*/ 103 w 126"/>
                <a:gd name="T3" fmla="*/ 5 h 60"/>
                <a:gd name="T4" fmla="*/ 111 w 126"/>
                <a:gd name="T5" fmla="*/ 8 h 60"/>
                <a:gd name="T6" fmla="*/ 109 w 126"/>
                <a:gd name="T7" fmla="*/ 14 h 60"/>
                <a:gd name="T8" fmla="*/ 123 w 126"/>
                <a:gd name="T9" fmla="*/ 23 h 60"/>
                <a:gd name="T10" fmla="*/ 114 w 126"/>
                <a:gd name="T11" fmla="*/ 41 h 60"/>
                <a:gd name="T12" fmla="*/ 106 w 126"/>
                <a:gd name="T13" fmla="*/ 44 h 60"/>
                <a:gd name="T14" fmla="*/ 94 w 126"/>
                <a:gd name="T15" fmla="*/ 49 h 60"/>
                <a:gd name="T16" fmla="*/ 85 w 126"/>
                <a:gd name="T17" fmla="*/ 52 h 60"/>
                <a:gd name="T18" fmla="*/ 79 w 126"/>
                <a:gd name="T19" fmla="*/ 55 h 60"/>
                <a:gd name="T20" fmla="*/ 44 w 126"/>
                <a:gd name="T21" fmla="*/ 58 h 60"/>
                <a:gd name="T22" fmla="*/ 41 w 126"/>
                <a:gd name="T23" fmla="*/ 55 h 60"/>
                <a:gd name="T24" fmla="*/ 30 w 126"/>
                <a:gd name="T25" fmla="*/ 49 h 60"/>
                <a:gd name="T26" fmla="*/ 24 w 126"/>
                <a:gd name="T27" fmla="*/ 46 h 60"/>
                <a:gd name="T28" fmla="*/ 30 w 126"/>
                <a:gd name="T29" fmla="*/ 44 h 60"/>
                <a:gd name="T30" fmla="*/ 21 w 126"/>
                <a:gd name="T31" fmla="*/ 38 h 60"/>
                <a:gd name="T32" fmla="*/ 21 w 126"/>
                <a:gd name="T33" fmla="*/ 20 h 60"/>
                <a:gd name="T34" fmla="*/ 3 w 126"/>
                <a:gd name="T35" fmla="*/ 23 h 60"/>
                <a:gd name="T36" fmla="*/ 9 w 126"/>
                <a:gd name="T37" fmla="*/ 11 h 60"/>
                <a:gd name="T38" fmla="*/ 32 w 126"/>
                <a:gd name="T39" fmla="*/ 11 h 60"/>
                <a:gd name="T40" fmla="*/ 35 w 126"/>
                <a:gd name="T41" fmla="*/ 23 h 60"/>
                <a:gd name="T42" fmla="*/ 44 w 126"/>
                <a:gd name="T43" fmla="*/ 11 h 60"/>
                <a:gd name="T44" fmla="*/ 62 w 126"/>
                <a:gd name="T45" fmla="*/ 17 h 60"/>
                <a:gd name="T46" fmla="*/ 68 w 126"/>
                <a:gd name="T47" fmla="*/ 11 h 60"/>
                <a:gd name="T48" fmla="*/ 85 w 126"/>
                <a:gd name="T49" fmla="*/ 8 h 60"/>
                <a:gd name="T50" fmla="*/ 91 w 126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6" h="60">
                  <a:moveTo>
                    <a:pt x="91" y="0"/>
                  </a:moveTo>
                  <a:cubicBezTo>
                    <a:pt x="94" y="0"/>
                    <a:pt x="98" y="3"/>
                    <a:pt x="103" y="5"/>
                  </a:cubicBezTo>
                  <a:cubicBezTo>
                    <a:pt x="104" y="6"/>
                    <a:pt x="110" y="7"/>
                    <a:pt x="111" y="8"/>
                  </a:cubicBezTo>
                  <a:cubicBezTo>
                    <a:pt x="112" y="9"/>
                    <a:pt x="109" y="13"/>
                    <a:pt x="109" y="14"/>
                  </a:cubicBezTo>
                  <a:cubicBezTo>
                    <a:pt x="109" y="19"/>
                    <a:pt x="116" y="25"/>
                    <a:pt x="123" y="23"/>
                  </a:cubicBezTo>
                  <a:cubicBezTo>
                    <a:pt x="126" y="31"/>
                    <a:pt x="122" y="35"/>
                    <a:pt x="114" y="41"/>
                  </a:cubicBezTo>
                  <a:cubicBezTo>
                    <a:pt x="112" y="42"/>
                    <a:pt x="108" y="42"/>
                    <a:pt x="106" y="44"/>
                  </a:cubicBezTo>
                  <a:cubicBezTo>
                    <a:pt x="101" y="46"/>
                    <a:pt x="102" y="47"/>
                    <a:pt x="94" y="49"/>
                  </a:cubicBezTo>
                  <a:cubicBezTo>
                    <a:pt x="94" y="49"/>
                    <a:pt x="85" y="52"/>
                    <a:pt x="85" y="52"/>
                  </a:cubicBezTo>
                  <a:cubicBezTo>
                    <a:pt x="83" y="55"/>
                    <a:pt x="83" y="54"/>
                    <a:pt x="79" y="55"/>
                  </a:cubicBezTo>
                  <a:cubicBezTo>
                    <a:pt x="76" y="56"/>
                    <a:pt x="54" y="60"/>
                    <a:pt x="44" y="58"/>
                  </a:cubicBezTo>
                  <a:cubicBezTo>
                    <a:pt x="44" y="58"/>
                    <a:pt x="44" y="55"/>
                    <a:pt x="41" y="55"/>
                  </a:cubicBezTo>
                  <a:cubicBezTo>
                    <a:pt x="37" y="55"/>
                    <a:pt x="35" y="50"/>
                    <a:pt x="30" y="49"/>
                  </a:cubicBezTo>
                  <a:cubicBezTo>
                    <a:pt x="27" y="49"/>
                    <a:pt x="27" y="46"/>
                    <a:pt x="24" y="46"/>
                  </a:cubicBezTo>
                  <a:cubicBezTo>
                    <a:pt x="24" y="44"/>
                    <a:pt x="27" y="44"/>
                    <a:pt x="30" y="44"/>
                  </a:cubicBezTo>
                  <a:cubicBezTo>
                    <a:pt x="29" y="40"/>
                    <a:pt x="22" y="40"/>
                    <a:pt x="21" y="38"/>
                  </a:cubicBezTo>
                  <a:cubicBezTo>
                    <a:pt x="18" y="33"/>
                    <a:pt x="23" y="28"/>
                    <a:pt x="21" y="20"/>
                  </a:cubicBezTo>
                  <a:cubicBezTo>
                    <a:pt x="9" y="17"/>
                    <a:pt x="10" y="30"/>
                    <a:pt x="3" y="23"/>
                  </a:cubicBezTo>
                  <a:cubicBezTo>
                    <a:pt x="0" y="14"/>
                    <a:pt x="13" y="21"/>
                    <a:pt x="9" y="11"/>
                  </a:cubicBezTo>
                  <a:cubicBezTo>
                    <a:pt x="21" y="14"/>
                    <a:pt x="19" y="12"/>
                    <a:pt x="32" y="11"/>
                  </a:cubicBezTo>
                  <a:cubicBezTo>
                    <a:pt x="34" y="17"/>
                    <a:pt x="41" y="17"/>
                    <a:pt x="35" y="23"/>
                  </a:cubicBezTo>
                  <a:cubicBezTo>
                    <a:pt x="43" y="24"/>
                    <a:pt x="45" y="19"/>
                    <a:pt x="44" y="11"/>
                  </a:cubicBezTo>
                  <a:cubicBezTo>
                    <a:pt x="46" y="17"/>
                    <a:pt x="71" y="5"/>
                    <a:pt x="62" y="17"/>
                  </a:cubicBezTo>
                  <a:cubicBezTo>
                    <a:pt x="68" y="20"/>
                    <a:pt x="66" y="12"/>
                    <a:pt x="68" y="11"/>
                  </a:cubicBezTo>
                  <a:cubicBezTo>
                    <a:pt x="72" y="9"/>
                    <a:pt x="79" y="10"/>
                    <a:pt x="85" y="8"/>
                  </a:cubicBezTo>
                  <a:cubicBezTo>
                    <a:pt x="89" y="7"/>
                    <a:pt x="91" y="5"/>
                    <a:pt x="9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" name="Freeform 174"/>
            <p:cNvSpPr>
              <a:spLocks noChangeArrowheads="1"/>
            </p:cNvSpPr>
            <p:nvPr/>
          </p:nvSpPr>
          <p:spPr bwMode="auto">
            <a:xfrm>
              <a:off x="3982686" y="2941752"/>
              <a:ext cx="128599" cy="89305"/>
            </a:xfrm>
            <a:custGeom>
              <a:avLst/>
              <a:gdLst>
                <a:gd name="T0" fmla="*/ 20 w 76"/>
                <a:gd name="T1" fmla="*/ 0 h 53"/>
                <a:gd name="T2" fmla="*/ 38 w 76"/>
                <a:gd name="T3" fmla="*/ 18 h 53"/>
                <a:gd name="T4" fmla="*/ 44 w 76"/>
                <a:gd name="T5" fmla="*/ 15 h 53"/>
                <a:gd name="T6" fmla="*/ 53 w 76"/>
                <a:gd name="T7" fmla="*/ 24 h 53"/>
                <a:gd name="T8" fmla="*/ 64 w 76"/>
                <a:gd name="T9" fmla="*/ 38 h 53"/>
                <a:gd name="T10" fmla="*/ 76 w 76"/>
                <a:gd name="T11" fmla="*/ 41 h 53"/>
                <a:gd name="T12" fmla="*/ 38 w 76"/>
                <a:gd name="T13" fmla="*/ 44 h 53"/>
                <a:gd name="T14" fmla="*/ 23 w 76"/>
                <a:gd name="T15" fmla="*/ 53 h 53"/>
                <a:gd name="T16" fmla="*/ 0 w 76"/>
                <a:gd name="T17" fmla="*/ 44 h 53"/>
                <a:gd name="T18" fmla="*/ 6 w 76"/>
                <a:gd name="T19" fmla="*/ 41 h 53"/>
                <a:gd name="T20" fmla="*/ 9 w 76"/>
                <a:gd name="T21" fmla="*/ 35 h 53"/>
                <a:gd name="T22" fmla="*/ 9 w 76"/>
                <a:gd name="T23" fmla="*/ 9 h 53"/>
                <a:gd name="T24" fmla="*/ 20 w 76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53">
                  <a:moveTo>
                    <a:pt x="20" y="0"/>
                  </a:moveTo>
                  <a:cubicBezTo>
                    <a:pt x="25" y="7"/>
                    <a:pt x="40" y="4"/>
                    <a:pt x="38" y="18"/>
                  </a:cubicBezTo>
                  <a:cubicBezTo>
                    <a:pt x="41" y="20"/>
                    <a:pt x="44" y="15"/>
                    <a:pt x="44" y="15"/>
                  </a:cubicBezTo>
                  <a:cubicBezTo>
                    <a:pt x="49" y="17"/>
                    <a:pt x="46" y="23"/>
                    <a:pt x="53" y="24"/>
                  </a:cubicBezTo>
                  <a:cubicBezTo>
                    <a:pt x="57" y="24"/>
                    <a:pt x="61" y="34"/>
                    <a:pt x="64" y="38"/>
                  </a:cubicBezTo>
                  <a:cubicBezTo>
                    <a:pt x="74" y="36"/>
                    <a:pt x="70" y="36"/>
                    <a:pt x="76" y="41"/>
                  </a:cubicBezTo>
                  <a:cubicBezTo>
                    <a:pt x="69" y="48"/>
                    <a:pt x="50" y="42"/>
                    <a:pt x="38" y="44"/>
                  </a:cubicBezTo>
                  <a:cubicBezTo>
                    <a:pt x="34" y="48"/>
                    <a:pt x="26" y="48"/>
                    <a:pt x="23" y="53"/>
                  </a:cubicBezTo>
                  <a:cubicBezTo>
                    <a:pt x="17" y="49"/>
                    <a:pt x="14" y="41"/>
                    <a:pt x="0" y="44"/>
                  </a:cubicBezTo>
                  <a:cubicBezTo>
                    <a:pt x="0" y="41"/>
                    <a:pt x="4" y="42"/>
                    <a:pt x="6" y="41"/>
                  </a:cubicBezTo>
                  <a:cubicBezTo>
                    <a:pt x="3" y="38"/>
                    <a:pt x="3" y="35"/>
                    <a:pt x="9" y="35"/>
                  </a:cubicBezTo>
                  <a:cubicBezTo>
                    <a:pt x="3" y="25"/>
                    <a:pt x="9" y="21"/>
                    <a:pt x="9" y="9"/>
                  </a:cubicBezTo>
                  <a:cubicBezTo>
                    <a:pt x="14" y="8"/>
                    <a:pt x="21" y="8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" name="Freeform 175"/>
            <p:cNvSpPr>
              <a:spLocks noChangeArrowheads="1"/>
            </p:cNvSpPr>
            <p:nvPr/>
          </p:nvSpPr>
          <p:spPr bwMode="auto">
            <a:xfrm>
              <a:off x="7660624" y="4399924"/>
              <a:ext cx="212189" cy="224334"/>
            </a:xfrm>
            <a:custGeom>
              <a:avLst/>
              <a:gdLst>
                <a:gd name="T0" fmla="*/ 11 w 126"/>
                <a:gd name="T1" fmla="*/ 18 h 133"/>
                <a:gd name="T2" fmla="*/ 6 w 126"/>
                <a:gd name="T3" fmla="*/ 15 h 133"/>
                <a:gd name="T4" fmla="*/ 0 w 126"/>
                <a:gd name="T5" fmla="*/ 7 h 133"/>
                <a:gd name="T6" fmla="*/ 23 w 126"/>
                <a:gd name="T7" fmla="*/ 4 h 133"/>
                <a:gd name="T8" fmla="*/ 35 w 126"/>
                <a:gd name="T9" fmla="*/ 9 h 133"/>
                <a:gd name="T10" fmla="*/ 35 w 126"/>
                <a:gd name="T11" fmla="*/ 15 h 133"/>
                <a:gd name="T12" fmla="*/ 41 w 126"/>
                <a:gd name="T13" fmla="*/ 21 h 133"/>
                <a:gd name="T14" fmla="*/ 52 w 126"/>
                <a:gd name="T15" fmla="*/ 27 h 133"/>
                <a:gd name="T16" fmla="*/ 73 w 126"/>
                <a:gd name="T17" fmla="*/ 45 h 133"/>
                <a:gd name="T18" fmla="*/ 79 w 126"/>
                <a:gd name="T19" fmla="*/ 53 h 133"/>
                <a:gd name="T20" fmla="*/ 87 w 126"/>
                <a:gd name="T21" fmla="*/ 56 h 133"/>
                <a:gd name="T22" fmla="*/ 93 w 126"/>
                <a:gd name="T23" fmla="*/ 62 h 133"/>
                <a:gd name="T24" fmla="*/ 93 w 126"/>
                <a:gd name="T25" fmla="*/ 68 h 133"/>
                <a:gd name="T26" fmla="*/ 99 w 126"/>
                <a:gd name="T27" fmla="*/ 74 h 133"/>
                <a:gd name="T28" fmla="*/ 108 w 126"/>
                <a:gd name="T29" fmla="*/ 83 h 133"/>
                <a:gd name="T30" fmla="*/ 114 w 126"/>
                <a:gd name="T31" fmla="*/ 89 h 133"/>
                <a:gd name="T32" fmla="*/ 120 w 126"/>
                <a:gd name="T33" fmla="*/ 103 h 133"/>
                <a:gd name="T34" fmla="*/ 123 w 126"/>
                <a:gd name="T35" fmla="*/ 115 h 133"/>
                <a:gd name="T36" fmla="*/ 126 w 126"/>
                <a:gd name="T37" fmla="*/ 124 h 133"/>
                <a:gd name="T38" fmla="*/ 111 w 126"/>
                <a:gd name="T39" fmla="*/ 127 h 133"/>
                <a:gd name="T40" fmla="*/ 99 w 126"/>
                <a:gd name="T41" fmla="*/ 127 h 133"/>
                <a:gd name="T42" fmla="*/ 99 w 126"/>
                <a:gd name="T43" fmla="*/ 121 h 133"/>
                <a:gd name="T44" fmla="*/ 93 w 126"/>
                <a:gd name="T45" fmla="*/ 121 h 133"/>
                <a:gd name="T46" fmla="*/ 79 w 126"/>
                <a:gd name="T47" fmla="*/ 109 h 133"/>
                <a:gd name="T48" fmla="*/ 82 w 126"/>
                <a:gd name="T49" fmla="*/ 103 h 133"/>
                <a:gd name="T50" fmla="*/ 79 w 126"/>
                <a:gd name="T51" fmla="*/ 103 h 133"/>
                <a:gd name="T52" fmla="*/ 76 w 126"/>
                <a:gd name="T53" fmla="*/ 97 h 133"/>
                <a:gd name="T54" fmla="*/ 70 w 126"/>
                <a:gd name="T55" fmla="*/ 97 h 133"/>
                <a:gd name="T56" fmla="*/ 58 w 126"/>
                <a:gd name="T57" fmla="*/ 86 h 133"/>
                <a:gd name="T58" fmla="*/ 52 w 126"/>
                <a:gd name="T59" fmla="*/ 65 h 133"/>
                <a:gd name="T60" fmla="*/ 49 w 126"/>
                <a:gd name="T61" fmla="*/ 71 h 133"/>
                <a:gd name="T62" fmla="*/ 44 w 126"/>
                <a:gd name="T63" fmla="*/ 56 h 133"/>
                <a:gd name="T64" fmla="*/ 38 w 126"/>
                <a:gd name="T65" fmla="*/ 50 h 133"/>
                <a:gd name="T66" fmla="*/ 32 w 126"/>
                <a:gd name="T67" fmla="*/ 48 h 133"/>
                <a:gd name="T68" fmla="*/ 29 w 126"/>
                <a:gd name="T69" fmla="*/ 36 h 133"/>
                <a:gd name="T70" fmla="*/ 20 w 126"/>
                <a:gd name="T71" fmla="*/ 30 h 133"/>
                <a:gd name="T72" fmla="*/ 14 w 126"/>
                <a:gd name="T73" fmla="*/ 24 h 133"/>
                <a:gd name="T74" fmla="*/ 11 w 126"/>
                <a:gd name="T75" fmla="*/ 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33">
                  <a:moveTo>
                    <a:pt x="11" y="18"/>
                  </a:moveTo>
                  <a:cubicBezTo>
                    <a:pt x="12" y="15"/>
                    <a:pt x="7" y="17"/>
                    <a:pt x="6" y="15"/>
                  </a:cubicBezTo>
                  <a:cubicBezTo>
                    <a:pt x="3" y="13"/>
                    <a:pt x="5" y="6"/>
                    <a:pt x="0" y="7"/>
                  </a:cubicBezTo>
                  <a:cubicBezTo>
                    <a:pt x="7" y="0"/>
                    <a:pt x="13" y="8"/>
                    <a:pt x="23" y="4"/>
                  </a:cubicBezTo>
                  <a:cubicBezTo>
                    <a:pt x="22" y="12"/>
                    <a:pt x="31" y="7"/>
                    <a:pt x="35" y="9"/>
                  </a:cubicBezTo>
                  <a:cubicBezTo>
                    <a:pt x="36" y="10"/>
                    <a:pt x="34" y="15"/>
                    <a:pt x="35" y="15"/>
                  </a:cubicBezTo>
                  <a:cubicBezTo>
                    <a:pt x="37" y="17"/>
                    <a:pt x="42" y="15"/>
                    <a:pt x="41" y="21"/>
                  </a:cubicBezTo>
                  <a:cubicBezTo>
                    <a:pt x="48" y="19"/>
                    <a:pt x="46" y="27"/>
                    <a:pt x="52" y="27"/>
                  </a:cubicBezTo>
                  <a:cubicBezTo>
                    <a:pt x="57" y="27"/>
                    <a:pt x="65" y="44"/>
                    <a:pt x="73" y="45"/>
                  </a:cubicBezTo>
                  <a:cubicBezTo>
                    <a:pt x="79" y="45"/>
                    <a:pt x="76" y="51"/>
                    <a:pt x="79" y="53"/>
                  </a:cubicBezTo>
                  <a:cubicBezTo>
                    <a:pt x="81" y="55"/>
                    <a:pt x="85" y="55"/>
                    <a:pt x="87" y="56"/>
                  </a:cubicBezTo>
                  <a:cubicBezTo>
                    <a:pt x="89" y="57"/>
                    <a:pt x="92" y="61"/>
                    <a:pt x="93" y="62"/>
                  </a:cubicBezTo>
                  <a:cubicBezTo>
                    <a:pt x="94" y="63"/>
                    <a:pt x="92" y="67"/>
                    <a:pt x="93" y="68"/>
                  </a:cubicBezTo>
                  <a:cubicBezTo>
                    <a:pt x="95" y="70"/>
                    <a:pt x="97" y="72"/>
                    <a:pt x="99" y="74"/>
                  </a:cubicBezTo>
                  <a:cubicBezTo>
                    <a:pt x="101" y="76"/>
                    <a:pt x="102" y="82"/>
                    <a:pt x="108" y="83"/>
                  </a:cubicBezTo>
                  <a:cubicBezTo>
                    <a:pt x="109" y="83"/>
                    <a:pt x="113" y="88"/>
                    <a:pt x="114" y="89"/>
                  </a:cubicBezTo>
                  <a:cubicBezTo>
                    <a:pt x="117" y="91"/>
                    <a:pt x="115" y="103"/>
                    <a:pt x="120" y="103"/>
                  </a:cubicBezTo>
                  <a:cubicBezTo>
                    <a:pt x="123" y="103"/>
                    <a:pt x="123" y="111"/>
                    <a:pt x="123" y="115"/>
                  </a:cubicBezTo>
                  <a:cubicBezTo>
                    <a:pt x="122" y="120"/>
                    <a:pt x="116" y="124"/>
                    <a:pt x="126" y="124"/>
                  </a:cubicBezTo>
                  <a:cubicBezTo>
                    <a:pt x="125" y="133"/>
                    <a:pt x="116" y="127"/>
                    <a:pt x="111" y="127"/>
                  </a:cubicBezTo>
                  <a:cubicBezTo>
                    <a:pt x="107" y="126"/>
                    <a:pt x="102" y="128"/>
                    <a:pt x="99" y="127"/>
                  </a:cubicBezTo>
                  <a:cubicBezTo>
                    <a:pt x="98" y="126"/>
                    <a:pt x="100" y="121"/>
                    <a:pt x="99" y="121"/>
                  </a:cubicBezTo>
                  <a:cubicBezTo>
                    <a:pt x="98" y="120"/>
                    <a:pt x="94" y="122"/>
                    <a:pt x="93" y="121"/>
                  </a:cubicBezTo>
                  <a:cubicBezTo>
                    <a:pt x="91" y="118"/>
                    <a:pt x="85" y="109"/>
                    <a:pt x="79" y="109"/>
                  </a:cubicBezTo>
                  <a:cubicBezTo>
                    <a:pt x="79" y="107"/>
                    <a:pt x="82" y="106"/>
                    <a:pt x="82" y="103"/>
                  </a:cubicBezTo>
                  <a:cubicBezTo>
                    <a:pt x="81" y="100"/>
                    <a:pt x="79" y="102"/>
                    <a:pt x="79" y="103"/>
                  </a:cubicBezTo>
                  <a:cubicBezTo>
                    <a:pt x="75" y="104"/>
                    <a:pt x="77" y="98"/>
                    <a:pt x="76" y="97"/>
                  </a:cubicBezTo>
                  <a:cubicBezTo>
                    <a:pt x="75" y="96"/>
                    <a:pt x="71" y="98"/>
                    <a:pt x="70" y="97"/>
                  </a:cubicBezTo>
                  <a:cubicBezTo>
                    <a:pt x="66" y="93"/>
                    <a:pt x="66" y="86"/>
                    <a:pt x="58" y="86"/>
                  </a:cubicBezTo>
                  <a:cubicBezTo>
                    <a:pt x="62" y="73"/>
                    <a:pt x="52" y="74"/>
                    <a:pt x="52" y="65"/>
                  </a:cubicBezTo>
                  <a:cubicBezTo>
                    <a:pt x="49" y="65"/>
                    <a:pt x="50" y="69"/>
                    <a:pt x="49" y="71"/>
                  </a:cubicBezTo>
                  <a:cubicBezTo>
                    <a:pt x="45" y="68"/>
                    <a:pt x="46" y="61"/>
                    <a:pt x="44" y="56"/>
                  </a:cubicBezTo>
                  <a:cubicBezTo>
                    <a:pt x="43" y="55"/>
                    <a:pt x="39" y="52"/>
                    <a:pt x="38" y="50"/>
                  </a:cubicBezTo>
                  <a:cubicBezTo>
                    <a:pt x="36" y="49"/>
                    <a:pt x="35" y="47"/>
                    <a:pt x="32" y="48"/>
                  </a:cubicBezTo>
                  <a:cubicBezTo>
                    <a:pt x="33" y="41"/>
                    <a:pt x="30" y="40"/>
                    <a:pt x="29" y="36"/>
                  </a:cubicBezTo>
                  <a:cubicBezTo>
                    <a:pt x="27" y="32"/>
                    <a:pt x="23" y="32"/>
                    <a:pt x="20" y="30"/>
                  </a:cubicBezTo>
                  <a:cubicBezTo>
                    <a:pt x="20" y="30"/>
                    <a:pt x="14" y="24"/>
                    <a:pt x="14" y="24"/>
                  </a:cubicBezTo>
                  <a:cubicBezTo>
                    <a:pt x="12" y="18"/>
                    <a:pt x="22" y="13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" name="Freeform 176"/>
            <p:cNvSpPr>
              <a:spLocks noChangeArrowheads="1"/>
            </p:cNvSpPr>
            <p:nvPr/>
          </p:nvSpPr>
          <p:spPr bwMode="auto">
            <a:xfrm>
              <a:off x="6611826" y="4752858"/>
              <a:ext cx="150032" cy="277203"/>
            </a:xfrm>
            <a:custGeom>
              <a:avLst/>
              <a:gdLst>
                <a:gd name="T0" fmla="*/ 67 w 89"/>
                <a:gd name="T1" fmla="*/ 0 h 164"/>
                <a:gd name="T2" fmla="*/ 79 w 89"/>
                <a:gd name="T3" fmla="*/ 2 h 164"/>
                <a:gd name="T4" fmla="*/ 73 w 89"/>
                <a:gd name="T5" fmla="*/ 55 h 164"/>
                <a:gd name="T6" fmla="*/ 67 w 89"/>
                <a:gd name="T7" fmla="*/ 90 h 164"/>
                <a:gd name="T8" fmla="*/ 59 w 89"/>
                <a:gd name="T9" fmla="*/ 105 h 164"/>
                <a:gd name="T10" fmla="*/ 56 w 89"/>
                <a:gd name="T11" fmla="*/ 122 h 164"/>
                <a:gd name="T12" fmla="*/ 56 w 89"/>
                <a:gd name="T13" fmla="*/ 128 h 164"/>
                <a:gd name="T14" fmla="*/ 50 w 89"/>
                <a:gd name="T15" fmla="*/ 131 h 164"/>
                <a:gd name="T16" fmla="*/ 47 w 89"/>
                <a:gd name="T17" fmla="*/ 149 h 164"/>
                <a:gd name="T18" fmla="*/ 44 w 89"/>
                <a:gd name="T19" fmla="*/ 152 h 164"/>
                <a:gd name="T20" fmla="*/ 41 w 89"/>
                <a:gd name="T21" fmla="*/ 160 h 164"/>
                <a:gd name="T22" fmla="*/ 12 w 89"/>
                <a:gd name="T23" fmla="*/ 163 h 164"/>
                <a:gd name="T24" fmla="*/ 9 w 89"/>
                <a:gd name="T25" fmla="*/ 149 h 164"/>
                <a:gd name="T26" fmla="*/ 6 w 89"/>
                <a:gd name="T27" fmla="*/ 143 h 164"/>
                <a:gd name="T28" fmla="*/ 0 w 89"/>
                <a:gd name="T29" fmla="*/ 140 h 164"/>
                <a:gd name="T30" fmla="*/ 0 w 89"/>
                <a:gd name="T31" fmla="*/ 128 h 164"/>
                <a:gd name="T32" fmla="*/ 3 w 89"/>
                <a:gd name="T33" fmla="*/ 125 h 164"/>
                <a:gd name="T34" fmla="*/ 0 w 89"/>
                <a:gd name="T35" fmla="*/ 122 h 164"/>
                <a:gd name="T36" fmla="*/ 6 w 89"/>
                <a:gd name="T37" fmla="*/ 111 h 164"/>
                <a:gd name="T38" fmla="*/ 6 w 89"/>
                <a:gd name="T39" fmla="*/ 105 h 164"/>
                <a:gd name="T40" fmla="*/ 12 w 89"/>
                <a:gd name="T41" fmla="*/ 102 h 164"/>
                <a:gd name="T42" fmla="*/ 18 w 89"/>
                <a:gd name="T43" fmla="*/ 87 h 164"/>
                <a:gd name="T44" fmla="*/ 12 w 89"/>
                <a:gd name="T45" fmla="*/ 79 h 164"/>
                <a:gd name="T46" fmla="*/ 12 w 89"/>
                <a:gd name="T47" fmla="*/ 61 h 164"/>
                <a:gd name="T48" fmla="*/ 18 w 89"/>
                <a:gd name="T49" fmla="*/ 55 h 164"/>
                <a:gd name="T50" fmla="*/ 26 w 89"/>
                <a:gd name="T51" fmla="*/ 49 h 164"/>
                <a:gd name="T52" fmla="*/ 41 w 89"/>
                <a:gd name="T53" fmla="*/ 38 h 164"/>
                <a:gd name="T54" fmla="*/ 50 w 89"/>
                <a:gd name="T55" fmla="*/ 41 h 164"/>
                <a:gd name="T56" fmla="*/ 53 w 89"/>
                <a:gd name="T57" fmla="*/ 23 h 164"/>
                <a:gd name="T58" fmla="*/ 62 w 89"/>
                <a:gd name="T59" fmla="*/ 20 h 164"/>
                <a:gd name="T60" fmla="*/ 67 w 89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9" h="164">
                  <a:moveTo>
                    <a:pt x="67" y="0"/>
                  </a:moveTo>
                  <a:cubicBezTo>
                    <a:pt x="70" y="2"/>
                    <a:pt x="74" y="3"/>
                    <a:pt x="79" y="2"/>
                  </a:cubicBezTo>
                  <a:cubicBezTo>
                    <a:pt x="74" y="17"/>
                    <a:pt x="89" y="44"/>
                    <a:pt x="73" y="55"/>
                  </a:cubicBezTo>
                  <a:cubicBezTo>
                    <a:pt x="74" y="68"/>
                    <a:pt x="72" y="78"/>
                    <a:pt x="67" y="90"/>
                  </a:cubicBezTo>
                  <a:cubicBezTo>
                    <a:pt x="66" y="95"/>
                    <a:pt x="64" y="104"/>
                    <a:pt x="59" y="105"/>
                  </a:cubicBezTo>
                  <a:cubicBezTo>
                    <a:pt x="61" y="112"/>
                    <a:pt x="57" y="117"/>
                    <a:pt x="56" y="122"/>
                  </a:cubicBezTo>
                  <a:cubicBezTo>
                    <a:pt x="55" y="124"/>
                    <a:pt x="57" y="127"/>
                    <a:pt x="56" y="128"/>
                  </a:cubicBezTo>
                  <a:cubicBezTo>
                    <a:pt x="55" y="129"/>
                    <a:pt x="50" y="130"/>
                    <a:pt x="50" y="131"/>
                  </a:cubicBezTo>
                  <a:cubicBezTo>
                    <a:pt x="48" y="137"/>
                    <a:pt x="50" y="142"/>
                    <a:pt x="47" y="149"/>
                  </a:cubicBezTo>
                  <a:cubicBezTo>
                    <a:pt x="46" y="150"/>
                    <a:pt x="44" y="149"/>
                    <a:pt x="44" y="152"/>
                  </a:cubicBezTo>
                  <a:cubicBezTo>
                    <a:pt x="44" y="154"/>
                    <a:pt x="40" y="156"/>
                    <a:pt x="41" y="160"/>
                  </a:cubicBezTo>
                  <a:cubicBezTo>
                    <a:pt x="33" y="164"/>
                    <a:pt x="23" y="164"/>
                    <a:pt x="12" y="163"/>
                  </a:cubicBezTo>
                  <a:cubicBezTo>
                    <a:pt x="13" y="156"/>
                    <a:pt x="7" y="157"/>
                    <a:pt x="9" y="149"/>
                  </a:cubicBezTo>
                  <a:cubicBezTo>
                    <a:pt x="6" y="149"/>
                    <a:pt x="7" y="145"/>
                    <a:pt x="6" y="143"/>
                  </a:cubicBezTo>
                  <a:cubicBezTo>
                    <a:pt x="3" y="143"/>
                    <a:pt x="1" y="142"/>
                    <a:pt x="0" y="140"/>
                  </a:cubicBezTo>
                  <a:cubicBezTo>
                    <a:pt x="0" y="136"/>
                    <a:pt x="0" y="132"/>
                    <a:pt x="0" y="128"/>
                  </a:cubicBezTo>
                  <a:cubicBezTo>
                    <a:pt x="0" y="126"/>
                    <a:pt x="3" y="126"/>
                    <a:pt x="3" y="125"/>
                  </a:cubicBezTo>
                  <a:cubicBezTo>
                    <a:pt x="4" y="123"/>
                    <a:pt x="0" y="122"/>
                    <a:pt x="0" y="122"/>
                  </a:cubicBezTo>
                  <a:cubicBezTo>
                    <a:pt x="1" y="118"/>
                    <a:pt x="4" y="114"/>
                    <a:pt x="6" y="111"/>
                  </a:cubicBezTo>
                  <a:cubicBezTo>
                    <a:pt x="7" y="110"/>
                    <a:pt x="5" y="106"/>
                    <a:pt x="6" y="105"/>
                  </a:cubicBezTo>
                  <a:cubicBezTo>
                    <a:pt x="6" y="105"/>
                    <a:pt x="12" y="102"/>
                    <a:pt x="12" y="102"/>
                  </a:cubicBezTo>
                  <a:cubicBezTo>
                    <a:pt x="13" y="97"/>
                    <a:pt x="8" y="78"/>
                    <a:pt x="18" y="87"/>
                  </a:cubicBezTo>
                  <a:cubicBezTo>
                    <a:pt x="19" y="81"/>
                    <a:pt x="12" y="83"/>
                    <a:pt x="12" y="79"/>
                  </a:cubicBezTo>
                  <a:cubicBezTo>
                    <a:pt x="12" y="73"/>
                    <a:pt x="12" y="67"/>
                    <a:pt x="12" y="61"/>
                  </a:cubicBezTo>
                  <a:cubicBezTo>
                    <a:pt x="17" y="62"/>
                    <a:pt x="17" y="59"/>
                    <a:pt x="18" y="55"/>
                  </a:cubicBezTo>
                  <a:cubicBezTo>
                    <a:pt x="24" y="57"/>
                    <a:pt x="24" y="51"/>
                    <a:pt x="26" y="49"/>
                  </a:cubicBezTo>
                  <a:cubicBezTo>
                    <a:pt x="30" y="47"/>
                    <a:pt x="43" y="49"/>
                    <a:pt x="41" y="38"/>
                  </a:cubicBezTo>
                  <a:cubicBezTo>
                    <a:pt x="46" y="37"/>
                    <a:pt x="46" y="40"/>
                    <a:pt x="50" y="41"/>
                  </a:cubicBezTo>
                  <a:cubicBezTo>
                    <a:pt x="48" y="32"/>
                    <a:pt x="53" y="30"/>
                    <a:pt x="53" y="23"/>
                  </a:cubicBezTo>
                  <a:cubicBezTo>
                    <a:pt x="62" y="28"/>
                    <a:pt x="59" y="4"/>
                    <a:pt x="62" y="20"/>
                  </a:cubicBezTo>
                  <a:cubicBezTo>
                    <a:pt x="72" y="16"/>
                    <a:pt x="63" y="4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" name="Freeform 177"/>
            <p:cNvSpPr>
              <a:spLocks noChangeArrowheads="1"/>
            </p:cNvSpPr>
            <p:nvPr/>
          </p:nvSpPr>
          <p:spPr bwMode="auto">
            <a:xfrm>
              <a:off x="8016415" y="4737854"/>
              <a:ext cx="813747" cy="597987"/>
            </a:xfrm>
            <a:custGeom>
              <a:avLst/>
              <a:gdLst>
                <a:gd name="T0" fmla="*/ 280 w 482"/>
                <a:gd name="T1" fmla="*/ 29 h 354"/>
                <a:gd name="T2" fmla="*/ 269 w 482"/>
                <a:gd name="T3" fmla="*/ 35 h 354"/>
                <a:gd name="T4" fmla="*/ 283 w 482"/>
                <a:gd name="T5" fmla="*/ 52 h 354"/>
                <a:gd name="T6" fmla="*/ 324 w 482"/>
                <a:gd name="T7" fmla="*/ 76 h 354"/>
                <a:gd name="T8" fmla="*/ 336 w 482"/>
                <a:gd name="T9" fmla="*/ 58 h 354"/>
                <a:gd name="T10" fmla="*/ 339 w 482"/>
                <a:gd name="T11" fmla="*/ 47 h 354"/>
                <a:gd name="T12" fmla="*/ 342 w 482"/>
                <a:gd name="T13" fmla="*/ 20 h 354"/>
                <a:gd name="T14" fmla="*/ 351 w 482"/>
                <a:gd name="T15" fmla="*/ 6 h 354"/>
                <a:gd name="T16" fmla="*/ 359 w 482"/>
                <a:gd name="T17" fmla="*/ 17 h 354"/>
                <a:gd name="T18" fmla="*/ 374 w 482"/>
                <a:gd name="T19" fmla="*/ 47 h 354"/>
                <a:gd name="T20" fmla="*/ 389 w 482"/>
                <a:gd name="T21" fmla="*/ 67 h 354"/>
                <a:gd name="T22" fmla="*/ 403 w 482"/>
                <a:gd name="T23" fmla="*/ 88 h 354"/>
                <a:gd name="T24" fmla="*/ 412 w 482"/>
                <a:gd name="T25" fmla="*/ 111 h 354"/>
                <a:gd name="T26" fmla="*/ 421 w 482"/>
                <a:gd name="T27" fmla="*/ 117 h 354"/>
                <a:gd name="T28" fmla="*/ 438 w 482"/>
                <a:gd name="T29" fmla="*/ 129 h 354"/>
                <a:gd name="T30" fmla="*/ 453 w 482"/>
                <a:gd name="T31" fmla="*/ 158 h 354"/>
                <a:gd name="T32" fmla="*/ 459 w 482"/>
                <a:gd name="T33" fmla="*/ 164 h 354"/>
                <a:gd name="T34" fmla="*/ 476 w 482"/>
                <a:gd name="T35" fmla="*/ 175 h 354"/>
                <a:gd name="T36" fmla="*/ 482 w 482"/>
                <a:gd name="T37" fmla="*/ 225 h 354"/>
                <a:gd name="T38" fmla="*/ 474 w 482"/>
                <a:gd name="T39" fmla="*/ 249 h 354"/>
                <a:gd name="T40" fmla="*/ 474 w 482"/>
                <a:gd name="T41" fmla="*/ 257 h 354"/>
                <a:gd name="T42" fmla="*/ 468 w 482"/>
                <a:gd name="T43" fmla="*/ 275 h 354"/>
                <a:gd name="T44" fmla="*/ 450 w 482"/>
                <a:gd name="T45" fmla="*/ 290 h 354"/>
                <a:gd name="T46" fmla="*/ 436 w 482"/>
                <a:gd name="T47" fmla="*/ 333 h 354"/>
                <a:gd name="T48" fmla="*/ 409 w 482"/>
                <a:gd name="T49" fmla="*/ 345 h 354"/>
                <a:gd name="T50" fmla="*/ 397 w 482"/>
                <a:gd name="T51" fmla="*/ 354 h 354"/>
                <a:gd name="T52" fmla="*/ 374 w 482"/>
                <a:gd name="T53" fmla="*/ 348 h 354"/>
                <a:gd name="T54" fmla="*/ 321 w 482"/>
                <a:gd name="T55" fmla="*/ 339 h 354"/>
                <a:gd name="T56" fmla="*/ 318 w 482"/>
                <a:gd name="T57" fmla="*/ 322 h 354"/>
                <a:gd name="T58" fmla="*/ 316 w 482"/>
                <a:gd name="T59" fmla="*/ 313 h 354"/>
                <a:gd name="T60" fmla="*/ 292 w 482"/>
                <a:gd name="T61" fmla="*/ 295 h 354"/>
                <a:gd name="T62" fmla="*/ 280 w 482"/>
                <a:gd name="T63" fmla="*/ 281 h 354"/>
                <a:gd name="T64" fmla="*/ 257 w 482"/>
                <a:gd name="T65" fmla="*/ 272 h 354"/>
                <a:gd name="T66" fmla="*/ 245 w 482"/>
                <a:gd name="T67" fmla="*/ 266 h 354"/>
                <a:gd name="T68" fmla="*/ 190 w 482"/>
                <a:gd name="T69" fmla="*/ 254 h 354"/>
                <a:gd name="T70" fmla="*/ 160 w 482"/>
                <a:gd name="T71" fmla="*/ 263 h 354"/>
                <a:gd name="T72" fmla="*/ 149 w 482"/>
                <a:gd name="T73" fmla="*/ 269 h 354"/>
                <a:gd name="T74" fmla="*/ 140 w 482"/>
                <a:gd name="T75" fmla="*/ 278 h 354"/>
                <a:gd name="T76" fmla="*/ 134 w 482"/>
                <a:gd name="T77" fmla="*/ 278 h 354"/>
                <a:gd name="T78" fmla="*/ 81 w 482"/>
                <a:gd name="T79" fmla="*/ 287 h 354"/>
                <a:gd name="T80" fmla="*/ 73 w 482"/>
                <a:gd name="T81" fmla="*/ 292 h 354"/>
                <a:gd name="T82" fmla="*/ 23 w 482"/>
                <a:gd name="T83" fmla="*/ 301 h 354"/>
                <a:gd name="T84" fmla="*/ 29 w 482"/>
                <a:gd name="T85" fmla="*/ 269 h 354"/>
                <a:gd name="T86" fmla="*/ 23 w 482"/>
                <a:gd name="T87" fmla="*/ 251 h 354"/>
                <a:gd name="T88" fmla="*/ 23 w 482"/>
                <a:gd name="T89" fmla="*/ 240 h 354"/>
                <a:gd name="T90" fmla="*/ 14 w 482"/>
                <a:gd name="T91" fmla="*/ 222 h 354"/>
                <a:gd name="T92" fmla="*/ 11 w 482"/>
                <a:gd name="T93" fmla="*/ 208 h 354"/>
                <a:gd name="T94" fmla="*/ 5 w 482"/>
                <a:gd name="T95" fmla="*/ 190 h 354"/>
                <a:gd name="T96" fmla="*/ 8 w 482"/>
                <a:gd name="T97" fmla="*/ 175 h 354"/>
                <a:gd name="T98" fmla="*/ 8 w 482"/>
                <a:gd name="T99" fmla="*/ 137 h 354"/>
                <a:gd name="T100" fmla="*/ 40 w 482"/>
                <a:gd name="T101" fmla="*/ 117 h 354"/>
                <a:gd name="T102" fmla="*/ 78 w 482"/>
                <a:gd name="T103" fmla="*/ 108 h 354"/>
                <a:gd name="T104" fmla="*/ 99 w 482"/>
                <a:gd name="T105" fmla="*/ 99 h 354"/>
                <a:gd name="T106" fmla="*/ 108 w 482"/>
                <a:gd name="T107" fmla="*/ 67 h 354"/>
                <a:gd name="T108" fmla="*/ 134 w 482"/>
                <a:gd name="T109" fmla="*/ 67 h 354"/>
                <a:gd name="T110" fmla="*/ 140 w 482"/>
                <a:gd name="T111" fmla="*/ 47 h 354"/>
                <a:gd name="T112" fmla="*/ 163 w 482"/>
                <a:gd name="T113" fmla="*/ 32 h 354"/>
                <a:gd name="T114" fmla="*/ 181 w 482"/>
                <a:gd name="T115" fmla="*/ 41 h 354"/>
                <a:gd name="T116" fmla="*/ 187 w 482"/>
                <a:gd name="T117" fmla="*/ 44 h 354"/>
                <a:gd name="T118" fmla="*/ 193 w 482"/>
                <a:gd name="T119" fmla="*/ 38 h 354"/>
                <a:gd name="T120" fmla="*/ 213 w 482"/>
                <a:gd name="T121" fmla="*/ 20 h 354"/>
                <a:gd name="T122" fmla="*/ 228 w 482"/>
                <a:gd name="T123" fmla="*/ 1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2" h="354">
                  <a:moveTo>
                    <a:pt x="280" y="14"/>
                  </a:moveTo>
                  <a:cubicBezTo>
                    <a:pt x="280" y="19"/>
                    <a:pt x="280" y="24"/>
                    <a:pt x="280" y="29"/>
                  </a:cubicBezTo>
                  <a:cubicBezTo>
                    <a:pt x="277" y="29"/>
                    <a:pt x="275" y="29"/>
                    <a:pt x="272" y="29"/>
                  </a:cubicBezTo>
                  <a:cubicBezTo>
                    <a:pt x="275" y="33"/>
                    <a:pt x="274" y="35"/>
                    <a:pt x="269" y="35"/>
                  </a:cubicBezTo>
                  <a:cubicBezTo>
                    <a:pt x="274" y="41"/>
                    <a:pt x="268" y="39"/>
                    <a:pt x="269" y="47"/>
                  </a:cubicBezTo>
                  <a:cubicBezTo>
                    <a:pt x="271" y="51"/>
                    <a:pt x="276" y="53"/>
                    <a:pt x="283" y="52"/>
                  </a:cubicBezTo>
                  <a:cubicBezTo>
                    <a:pt x="284" y="65"/>
                    <a:pt x="303" y="60"/>
                    <a:pt x="304" y="73"/>
                  </a:cubicBezTo>
                  <a:cubicBezTo>
                    <a:pt x="312" y="73"/>
                    <a:pt x="321" y="72"/>
                    <a:pt x="324" y="76"/>
                  </a:cubicBezTo>
                  <a:cubicBezTo>
                    <a:pt x="330" y="75"/>
                    <a:pt x="325" y="62"/>
                    <a:pt x="336" y="67"/>
                  </a:cubicBezTo>
                  <a:cubicBezTo>
                    <a:pt x="334" y="65"/>
                    <a:pt x="331" y="58"/>
                    <a:pt x="336" y="58"/>
                  </a:cubicBezTo>
                  <a:cubicBezTo>
                    <a:pt x="340" y="58"/>
                    <a:pt x="335" y="54"/>
                    <a:pt x="336" y="50"/>
                  </a:cubicBezTo>
                  <a:cubicBezTo>
                    <a:pt x="336" y="49"/>
                    <a:pt x="339" y="49"/>
                    <a:pt x="339" y="47"/>
                  </a:cubicBezTo>
                  <a:cubicBezTo>
                    <a:pt x="339" y="44"/>
                    <a:pt x="343" y="40"/>
                    <a:pt x="342" y="35"/>
                  </a:cubicBezTo>
                  <a:cubicBezTo>
                    <a:pt x="341" y="32"/>
                    <a:pt x="339" y="29"/>
                    <a:pt x="342" y="20"/>
                  </a:cubicBezTo>
                  <a:cubicBezTo>
                    <a:pt x="342" y="20"/>
                    <a:pt x="347" y="21"/>
                    <a:pt x="348" y="20"/>
                  </a:cubicBezTo>
                  <a:cubicBezTo>
                    <a:pt x="350" y="17"/>
                    <a:pt x="348" y="8"/>
                    <a:pt x="351" y="6"/>
                  </a:cubicBezTo>
                  <a:cubicBezTo>
                    <a:pt x="357" y="5"/>
                    <a:pt x="353" y="14"/>
                    <a:pt x="356" y="17"/>
                  </a:cubicBezTo>
                  <a:cubicBezTo>
                    <a:pt x="357" y="18"/>
                    <a:pt x="359" y="17"/>
                    <a:pt x="359" y="17"/>
                  </a:cubicBezTo>
                  <a:cubicBezTo>
                    <a:pt x="362" y="22"/>
                    <a:pt x="363" y="28"/>
                    <a:pt x="365" y="32"/>
                  </a:cubicBezTo>
                  <a:cubicBezTo>
                    <a:pt x="368" y="37"/>
                    <a:pt x="375" y="40"/>
                    <a:pt x="374" y="47"/>
                  </a:cubicBezTo>
                  <a:cubicBezTo>
                    <a:pt x="382" y="39"/>
                    <a:pt x="376" y="51"/>
                    <a:pt x="386" y="50"/>
                  </a:cubicBezTo>
                  <a:cubicBezTo>
                    <a:pt x="386" y="56"/>
                    <a:pt x="385" y="63"/>
                    <a:pt x="389" y="67"/>
                  </a:cubicBezTo>
                  <a:cubicBezTo>
                    <a:pt x="393" y="72"/>
                    <a:pt x="389" y="78"/>
                    <a:pt x="392" y="88"/>
                  </a:cubicBezTo>
                  <a:cubicBezTo>
                    <a:pt x="398" y="79"/>
                    <a:pt x="393" y="86"/>
                    <a:pt x="403" y="88"/>
                  </a:cubicBezTo>
                  <a:cubicBezTo>
                    <a:pt x="404" y="92"/>
                    <a:pt x="401" y="93"/>
                    <a:pt x="400" y="96"/>
                  </a:cubicBezTo>
                  <a:cubicBezTo>
                    <a:pt x="405" y="101"/>
                    <a:pt x="414" y="101"/>
                    <a:pt x="412" y="111"/>
                  </a:cubicBezTo>
                  <a:cubicBezTo>
                    <a:pt x="414" y="112"/>
                    <a:pt x="419" y="110"/>
                    <a:pt x="421" y="111"/>
                  </a:cubicBezTo>
                  <a:cubicBezTo>
                    <a:pt x="422" y="112"/>
                    <a:pt x="420" y="116"/>
                    <a:pt x="421" y="117"/>
                  </a:cubicBezTo>
                  <a:cubicBezTo>
                    <a:pt x="422" y="118"/>
                    <a:pt x="426" y="116"/>
                    <a:pt x="427" y="117"/>
                  </a:cubicBezTo>
                  <a:cubicBezTo>
                    <a:pt x="431" y="121"/>
                    <a:pt x="430" y="130"/>
                    <a:pt x="438" y="129"/>
                  </a:cubicBezTo>
                  <a:cubicBezTo>
                    <a:pt x="438" y="136"/>
                    <a:pt x="444" y="144"/>
                    <a:pt x="447" y="149"/>
                  </a:cubicBezTo>
                  <a:cubicBezTo>
                    <a:pt x="449" y="152"/>
                    <a:pt x="451" y="156"/>
                    <a:pt x="453" y="158"/>
                  </a:cubicBezTo>
                  <a:cubicBezTo>
                    <a:pt x="454" y="159"/>
                    <a:pt x="458" y="157"/>
                    <a:pt x="459" y="158"/>
                  </a:cubicBezTo>
                  <a:cubicBezTo>
                    <a:pt x="460" y="159"/>
                    <a:pt x="458" y="163"/>
                    <a:pt x="459" y="164"/>
                  </a:cubicBezTo>
                  <a:cubicBezTo>
                    <a:pt x="461" y="165"/>
                    <a:pt x="466" y="165"/>
                    <a:pt x="465" y="164"/>
                  </a:cubicBezTo>
                  <a:cubicBezTo>
                    <a:pt x="472" y="170"/>
                    <a:pt x="467" y="178"/>
                    <a:pt x="476" y="175"/>
                  </a:cubicBezTo>
                  <a:cubicBezTo>
                    <a:pt x="470" y="184"/>
                    <a:pt x="477" y="195"/>
                    <a:pt x="479" y="208"/>
                  </a:cubicBezTo>
                  <a:cubicBezTo>
                    <a:pt x="480" y="214"/>
                    <a:pt x="476" y="221"/>
                    <a:pt x="482" y="225"/>
                  </a:cubicBezTo>
                  <a:cubicBezTo>
                    <a:pt x="476" y="230"/>
                    <a:pt x="478" y="234"/>
                    <a:pt x="476" y="246"/>
                  </a:cubicBezTo>
                  <a:cubicBezTo>
                    <a:pt x="477" y="245"/>
                    <a:pt x="472" y="247"/>
                    <a:pt x="474" y="249"/>
                  </a:cubicBezTo>
                  <a:cubicBezTo>
                    <a:pt x="474" y="249"/>
                    <a:pt x="476" y="249"/>
                    <a:pt x="476" y="249"/>
                  </a:cubicBezTo>
                  <a:cubicBezTo>
                    <a:pt x="476" y="250"/>
                    <a:pt x="475" y="256"/>
                    <a:pt x="474" y="257"/>
                  </a:cubicBezTo>
                  <a:cubicBezTo>
                    <a:pt x="473" y="258"/>
                    <a:pt x="468" y="260"/>
                    <a:pt x="468" y="260"/>
                  </a:cubicBezTo>
                  <a:cubicBezTo>
                    <a:pt x="467" y="264"/>
                    <a:pt x="473" y="268"/>
                    <a:pt x="468" y="275"/>
                  </a:cubicBezTo>
                  <a:cubicBezTo>
                    <a:pt x="462" y="275"/>
                    <a:pt x="464" y="283"/>
                    <a:pt x="456" y="281"/>
                  </a:cubicBezTo>
                  <a:cubicBezTo>
                    <a:pt x="457" y="287"/>
                    <a:pt x="455" y="290"/>
                    <a:pt x="450" y="290"/>
                  </a:cubicBezTo>
                  <a:cubicBezTo>
                    <a:pt x="452" y="302"/>
                    <a:pt x="446" y="305"/>
                    <a:pt x="447" y="316"/>
                  </a:cubicBezTo>
                  <a:cubicBezTo>
                    <a:pt x="435" y="314"/>
                    <a:pt x="437" y="325"/>
                    <a:pt x="436" y="333"/>
                  </a:cubicBezTo>
                  <a:cubicBezTo>
                    <a:pt x="432" y="333"/>
                    <a:pt x="427" y="333"/>
                    <a:pt x="427" y="336"/>
                  </a:cubicBezTo>
                  <a:cubicBezTo>
                    <a:pt x="426" y="341"/>
                    <a:pt x="415" y="342"/>
                    <a:pt x="409" y="345"/>
                  </a:cubicBezTo>
                  <a:cubicBezTo>
                    <a:pt x="407" y="346"/>
                    <a:pt x="405" y="350"/>
                    <a:pt x="403" y="351"/>
                  </a:cubicBezTo>
                  <a:cubicBezTo>
                    <a:pt x="401" y="352"/>
                    <a:pt x="397" y="350"/>
                    <a:pt x="397" y="354"/>
                  </a:cubicBezTo>
                  <a:cubicBezTo>
                    <a:pt x="391" y="351"/>
                    <a:pt x="388" y="344"/>
                    <a:pt x="380" y="342"/>
                  </a:cubicBezTo>
                  <a:cubicBezTo>
                    <a:pt x="374" y="339"/>
                    <a:pt x="376" y="347"/>
                    <a:pt x="374" y="348"/>
                  </a:cubicBezTo>
                  <a:cubicBezTo>
                    <a:pt x="368" y="352"/>
                    <a:pt x="358" y="347"/>
                    <a:pt x="354" y="354"/>
                  </a:cubicBezTo>
                  <a:cubicBezTo>
                    <a:pt x="343" y="349"/>
                    <a:pt x="335" y="341"/>
                    <a:pt x="321" y="339"/>
                  </a:cubicBezTo>
                  <a:cubicBezTo>
                    <a:pt x="324" y="335"/>
                    <a:pt x="325" y="332"/>
                    <a:pt x="321" y="325"/>
                  </a:cubicBezTo>
                  <a:cubicBezTo>
                    <a:pt x="321" y="323"/>
                    <a:pt x="319" y="325"/>
                    <a:pt x="318" y="322"/>
                  </a:cubicBezTo>
                  <a:cubicBezTo>
                    <a:pt x="318" y="321"/>
                    <a:pt x="319" y="319"/>
                    <a:pt x="318" y="319"/>
                  </a:cubicBezTo>
                  <a:cubicBezTo>
                    <a:pt x="317" y="316"/>
                    <a:pt x="310" y="314"/>
                    <a:pt x="316" y="313"/>
                  </a:cubicBezTo>
                  <a:cubicBezTo>
                    <a:pt x="314" y="310"/>
                    <a:pt x="302" y="304"/>
                    <a:pt x="301" y="310"/>
                  </a:cubicBezTo>
                  <a:cubicBezTo>
                    <a:pt x="297" y="306"/>
                    <a:pt x="296" y="299"/>
                    <a:pt x="292" y="295"/>
                  </a:cubicBezTo>
                  <a:cubicBezTo>
                    <a:pt x="291" y="289"/>
                    <a:pt x="294" y="288"/>
                    <a:pt x="295" y="284"/>
                  </a:cubicBezTo>
                  <a:cubicBezTo>
                    <a:pt x="292" y="280"/>
                    <a:pt x="290" y="283"/>
                    <a:pt x="280" y="281"/>
                  </a:cubicBezTo>
                  <a:cubicBezTo>
                    <a:pt x="274" y="285"/>
                    <a:pt x="275" y="295"/>
                    <a:pt x="263" y="292"/>
                  </a:cubicBezTo>
                  <a:cubicBezTo>
                    <a:pt x="266" y="281"/>
                    <a:pt x="254" y="284"/>
                    <a:pt x="257" y="272"/>
                  </a:cubicBezTo>
                  <a:cubicBezTo>
                    <a:pt x="250" y="272"/>
                    <a:pt x="248" y="267"/>
                    <a:pt x="239" y="269"/>
                  </a:cubicBezTo>
                  <a:cubicBezTo>
                    <a:pt x="240" y="266"/>
                    <a:pt x="243" y="267"/>
                    <a:pt x="245" y="266"/>
                  </a:cubicBezTo>
                  <a:cubicBezTo>
                    <a:pt x="237" y="257"/>
                    <a:pt x="231" y="265"/>
                    <a:pt x="216" y="263"/>
                  </a:cubicBezTo>
                  <a:cubicBezTo>
                    <a:pt x="206" y="261"/>
                    <a:pt x="198" y="258"/>
                    <a:pt x="190" y="254"/>
                  </a:cubicBezTo>
                  <a:cubicBezTo>
                    <a:pt x="183" y="257"/>
                    <a:pt x="174" y="256"/>
                    <a:pt x="172" y="263"/>
                  </a:cubicBezTo>
                  <a:cubicBezTo>
                    <a:pt x="168" y="263"/>
                    <a:pt x="164" y="263"/>
                    <a:pt x="160" y="263"/>
                  </a:cubicBezTo>
                  <a:cubicBezTo>
                    <a:pt x="158" y="263"/>
                    <a:pt x="158" y="266"/>
                    <a:pt x="157" y="266"/>
                  </a:cubicBezTo>
                  <a:cubicBezTo>
                    <a:pt x="152" y="267"/>
                    <a:pt x="155" y="261"/>
                    <a:pt x="149" y="269"/>
                  </a:cubicBezTo>
                  <a:cubicBezTo>
                    <a:pt x="148" y="270"/>
                    <a:pt x="145" y="272"/>
                    <a:pt x="146" y="275"/>
                  </a:cubicBezTo>
                  <a:cubicBezTo>
                    <a:pt x="141" y="271"/>
                    <a:pt x="139" y="266"/>
                    <a:pt x="140" y="278"/>
                  </a:cubicBezTo>
                  <a:cubicBezTo>
                    <a:pt x="138" y="277"/>
                    <a:pt x="137" y="275"/>
                    <a:pt x="134" y="275"/>
                  </a:cubicBezTo>
                  <a:cubicBezTo>
                    <a:pt x="130" y="275"/>
                    <a:pt x="134" y="279"/>
                    <a:pt x="134" y="278"/>
                  </a:cubicBezTo>
                  <a:cubicBezTo>
                    <a:pt x="130" y="285"/>
                    <a:pt x="122" y="281"/>
                    <a:pt x="119" y="290"/>
                  </a:cubicBezTo>
                  <a:cubicBezTo>
                    <a:pt x="112" y="284"/>
                    <a:pt x="94" y="288"/>
                    <a:pt x="81" y="287"/>
                  </a:cubicBezTo>
                  <a:cubicBezTo>
                    <a:pt x="78" y="286"/>
                    <a:pt x="80" y="292"/>
                    <a:pt x="78" y="292"/>
                  </a:cubicBezTo>
                  <a:cubicBezTo>
                    <a:pt x="77" y="293"/>
                    <a:pt x="74" y="292"/>
                    <a:pt x="73" y="292"/>
                  </a:cubicBezTo>
                  <a:cubicBezTo>
                    <a:pt x="70" y="293"/>
                    <a:pt x="68" y="294"/>
                    <a:pt x="64" y="295"/>
                  </a:cubicBezTo>
                  <a:cubicBezTo>
                    <a:pt x="55" y="298"/>
                    <a:pt x="41" y="304"/>
                    <a:pt x="23" y="301"/>
                  </a:cubicBezTo>
                  <a:cubicBezTo>
                    <a:pt x="24" y="294"/>
                    <a:pt x="23" y="284"/>
                    <a:pt x="32" y="284"/>
                  </a:cubicBezTo>
                  <a:cubicBezTo>
                    <a:pt x="30" y="280"/>
                    <a:pt x="35" y="269"/>
                    <a:pt x="29" y="269"/>
                  </a:cubicBezTo>
                  <a:cubicBezTo>
                    <a:pt x="21" y="269"/>
                    <a:pt x="32" y="266"/>
                    <a:pt x="29" y="257"/>
                  </a:cubicBezTo>
                  <a:cubicBezTo>
                    <a:pt x="25" y="250"/>
                    <a:pt x="26" y="263"/>
                    <a:pt x="23" y="251"/>
                  </a:cubicBezTo>
                  <a:cubicBezTo>
                    <a:pt x="23" y="250"/>
                    <a:pt x="24" y="246"/>
                    <a:pt x="23" y="246"/>
                  </a:cubicBezTo>
                  <a:cubicBezTo>
                    <a:pt x="19" y="242"/>
                    <a:pt x="24" y="244"/>
                    <a:pt x="23" y="240"/>
                  </a:cubicBezTo>
                  <a:cubicBezTo>
                    <a:pt x="22" y="234"/>
                    <a:pt x="15" y="229"/>
                    <a:pt x="20" y="225"/>
                  </a:cubicBezTo>
                  <a:cubicBezTo>
                    <a:pt x="21" y="222"/>
                    <a:pt x="15" y="224"/>
                    <a:pt x="14" y="222"/>
                  </a:cubicBezTo>
                  <a:cubicBezTo>
                    <a:pt x="13" y="221"/>
                    <a:pt x="14" y="218"/>
                    <a:pt x="14" y="216"/>
                  </a:cubicBezTo>
                  <a:cubicBezTo>
                    <a:pt x="14" y="216"/>
                    <a:pt x="11" y="208"/>
                    <a:pt x="11" y="208"/>
                  </a:cubicBezTo>
                  <a:cubicBezTo>
                    <a:pt x="7" y="204"/>
                    <a:pt x="12" y="206"/>
                    <a:pt x="11" y="202"/>
                  </a:cubicBezTo>
                  <a:cubicBezTo>
                    <a:pt x="10" y="198"/>
                    <a:pt x="4" y="196"/>
                    <a:pt x="5" y="190"/>
                  </a:cubicBezTo>
                  <a:cubicBezTo>
                    <a:pt x="13" y="191"/>
                    <a:pt x="8" y="179"/>
                    <a:pt x="14" y="178"/>
                  </a:cubicBezTo>
                  <a:cubicBezTo>
                    <a:pt x="15" y="175"/>
                    <a:pt x="9" y="177"/>
                    <a:pt x="8" y="175"/>
                  </a:cubicBezTo>
                  <a:cubicBezTo>
                    <a:pt x="6" y="172"/>
                    <a:pt x="10" y="164"/>
                    <a:pt x="2" y="167"/>
                  </a:cubicBezTo>
                  <a:cubicBezTo>
                    <a:pt x="0" y="153"/>
                    <a:pt x="7" y="148"/>
                    <a:pt x="8" y="137"/>
                  </a:cubicBezTo>
                  <a:cubicBezTo>
                    <a:pt x="11" y="143"/>
                    <a:pt x="22" y="139"/>
                    <a:pt x="23" y="131"/>
                  </a:cubicBezTo>
                  <a:cubicBezTo>
                    <a:pt x="23" y="126"/>
                    <a:pt x="42" y="130"/>
                    <a:pt x="40" y="117"/>
                  </a:cubicBezTo>
                  <a:cubicBezTo>
                    <a:pt x="57" y="119"/>
                    <a:pt x="64" y="112"/>
                    <a:pt x="78" y="111"/>
                  </a:cubicBezTo>
                  <a:cubicBezTo>
                    <a:pt x="82" y="111"/>
                    <a:pt x="79" y="107"/>
                    <a:pt x="78" y="108"/>
                  </a:cubicBezTo>
                  <a:cubicBezTo>
                    <a:pt x="84" y="102"/>
                    <a:pt x="93" y="107"/>
                    <a:pt x="93" y="96"/>
                  </a:cubicBezTo>
                  <a:cubicBezTo>
                    <a:pt x="95" y="97"/>
                    <a:pt x="96" y="99"/>
                    <a:pt x="99" y="99"/>
                  </a:cubicBezTo>
                  <a:cubicBezTo>
                    <a:pt x="106" y="100"/>
                    <a:pt x="97" y="86"/>
                    <a:pt x="108" y="90"/>
                  </a:cubicBezTo>
                  <a:cubicBezTo>
                    <a:pt x="105" y="79"/>
                    <a:pt x="107" y="80"/>
                    <a:pt x="108" y="67"/>
                  </a:cubicBezTo>
                  <a:cubicBezTo>
                    <a:pt x="115" y="68"/>
                    <a:pt x="120" y="71"/>
                    <a:pt x="125" y="73"/>
                  </a:cubicBezTo>
                  <a:cubicBezTo>
                    <a:pt x="128" y="71"/>
                    <a:pt x="128" y="66"/>
                    <a:pt x="134" y="67"/>
                  </a:cubicBezTo>
                  <a:cubicBezTo>
                    <a:pt x="130" y="60"/>
                    <a:pt x="142" y="56"/>
                    <a:pt x="134" y="55"/>
                  </a:cubicBezTo>
                  <a:cubicBezTo>
                    <a:pt x="136" y="52"/>
                    <a:pt x="141" y="52"/>
                    <a:pt x="140" y="47"/>
                  </a:cubicBezTo>
                  <a:cubicBezTo>
                    <a:pt x="149" y="49"/>
                    <a:pt x="143" y="36"/>
                    <a:pt x="155" y="41"/>
                  </a:cubicBezTo>
                  <a:cubicBezTo>
                    <a:pt x="158" y="38"/>
                    <a:pt x="160" y="35"/>
                    <a:pt x="163" y="32"/>
                  </a:cubicBezTo>
                  <a:cubicBezTo>
                    <a:pt x="167" y="34"/>
                    <a:pt x="171" y="36"/>
                    <a:pt x="178" y="35"/>
                  </a:cubicBezTo>
                  <a:cubicBezTo>
                    <a:pt x="172" y="41"/>
                    <a:pt x="179" y="38"/>
                    <a:pt x="181" y="41"/>
                  </a:cubicBezTo>
                  <a:cubicBezTo>
                    <a:pt x="181" y="41"/>
                    <a:pt x="180" y="43"/>
                    <a:pt x="181" y="44"/>
                  </a:cubicBezTo>
                  <a:cubicBezTo>
                    <a:pt x="182" y="44"/>
                    <a:pt x="186" y="43"/>
                    <a:pt x="187" y="44"/>
                  </a:cubicBezTo>
                  <a:cubicBezTo>
                    <a:pt x="187" y="45"/>
                    <a:pt x="190" y="52"/>
                    <a:pt x="198" y="50"/>
                  </a:cubicBezTo>
                  <a:cubicBezTo>
                    <a:pt x="202" y="51"/>
                    <a:pt x="200" y="35"/>
                    <a:pt x="193" y="38"/>
                  </a:cubicBezTo>
                  <a:cubicBezTo>
                    <a:pt x="195" y="35"/>
                    <a:pt x="198" y="33"/>
                    <a:pt x="201" y="32"/>
                  </a:cubicBezTo>
                  <a:cubicBezTo>
                    <a:pt x="202" y="25"/>
                    <a:pt x="206" y="21"/>
                    <a:pt x="213" y="20"/>
                  </a:cubicBezTo>
                  <a:cubicBezTo>
                    <a:pt x="213" y="14"/>
                    <a:pt x="215" y="11"/>
                    <a:pt x="222" y="11"/>
                  </a:cubicBezTo>
                  <a:cubicBezTo>
                    <a:pt x="218" y="20"/>
                    <a:pt x="220" y="15"/>
                    <a:pt x="228" y="14"/>
                  </a:cubicBezTo>
                  <a:cubicBezTo>
                    <a:pt x="240" y="0"/>
                    <a:pt x="264" y="14"/>
                    <a:pt x="28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" name="Oval 203"/>
            <p:cNvSpPr>
              <a:spLocks noChangeArrowheads="1"/>
            </p:cNvSpPr>
            <p:nvPr/>
          </p:nvSpPr>
          <p:spPr bwMode="auto">
            <a:xfrm>
              <a:off x="5948111" y="3053204"/>
              <a:ext cx="121455" cy="1214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" name="Oval 204"/>
            <p:cNvSpPr>
              <a:spLocks noChangeArrowheads="1"/>
            </p:cNvSpPr>
            <p:nvPr/>
          </p:nvSpPr>
          <p:spPr bwMode="auto">
            <a:xfrm>
              <a:off x="5963114" y="3068207"/>
              <a:ext cx="91448" cy="914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" name="Oval 232"/>
            <p:cNvSpPr>
              <a:spLocks noChangeArrowheads="1"/>
            </p:cNvSpPr>
            <p:nvPr/>
          </p:nvSpPr>
          <p:spPr bwMode="auto">
            <a:xfrm>
              <a:off x="5637329" y="3271109"/>
              <a:ext cx="97878" cy="9787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" name="Oval 233"/>
            <p:cNvSpPr>
              <a:spLocks noChangeArrowheads="1"/>
            </p:cNvSpPr>
            <p:nvPr/>
          </p:nvSpPr>
          <p:spPr bwMode="auto">
            <a:xfrm>
              <a:off x="5649475" y="3283254"/>
              <a:ext cx="74302" cy="743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9699" name="TextBox 13"/>
          <p:cNvSpPr txBox="1"/>
          <p:nvPr/>
        </p:nvSpPr>
        <p:spPr>
          <a:xfrm>
            <a:off x="8729886" y="3175521"/>
            <a:ext cx="3090510" cy="88909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China, 7 regional service platforms</a:t>
            </a:r>
            <a:endParaRPr lang="en-US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30+ branch, 3000+ after-sales outlets, 100% city coverage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700" name="TextBox 13"/>
          <p:cNvSpPr txBox="1"/>
          <p:nvPr/>
        </p:nvSpPr>
        <p:spPr>
          <a:xfrm>
            <a:off x="5475982" y="3858282"/>
            <a:ext cx="2785280" cy="92329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 Egypt factory</a:t>
            </a:r>
            <a:endParaRPr lang="en-US" altLang="zh-CN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production, sales </a:t>
            </a:r>
            <a:endParaRPr lang="en-US" altLang="zh-CN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and service localization</a:t>
            </a:r>
            <a:endParaRPr lang="en-US" altLang="zh-CN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701" name="TextBox 13"/>
          <p:cNvSpPr txBox="1"/>
          <p:nvPr/>
        </p:nvSpPr>
        <p:spPr>
          <a:xfrm>
            <a:off x="2487553" y="4223461"/>
            <a:ext cx="2642834" cy="27353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Mexico cooperated plant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373364" y="3590846"/>
            <a:ext cx="155436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332392" y="375203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637552" y="3501365"/>
            <a:ext cx="174388" cy="116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267019" y="4090860"/>
            <a:ext cx="158285" cy="127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29707" name="文本框 1"/>
          <p:cNvSpPr txBox="1"/>
          <p:nvPr/>
        </p:nvSpPr>
        <p:spPr>
          <a:xfrm>
            <a:off x="473075" y="442913"/>
            <a:ext cx="35433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Service Network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49250"/>
            <a:ext cx="368300" cy="51276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29709" name="图片 119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5" name="TextBox 13"/>
          <p:cNvSpPr txBox="1"/>
          <p:nvPr/>
        </p:nvSpPr>
        <p:spPr>
          <a:xfrm>
            <a:off x="1536065" y="3609975"/>
            <a:ext cx="1680845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 US branch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6" name="椭圆 125"/>
          <p:cNvSpPr/>
          <p:nvPr/>
        </p:nvSpPr>
        <p:spPr>
          <a:xfrm>
            <a:off x="5913921" y="3115787"/>
            <a:ext cx="144879" cy="108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127" name="TextBox 13"/>
          <p:cNvSpPr txBox="1"/>
          <p:nvPr/>
        </p:nvSpPr>
        <p:spPr>
          <a:xfrm>
            <a:off x="4948695" y="3185975"/>
            <a:ext cx="2642834" cy="27353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Poland cooperated plant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8" name="TextBox 13"/>
          <p:cNvSpPr txBox="1"/>
          <p:nvPr/>
        </p:nvSpPr>
        <p:spPr>
          <a:xfrm>
            <a:off x="4840240" y="6202904"/>
            <a:ext cx="4826049" cy="27353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Quick and professional response for overseas support.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9" name="椭圆 118"/>
          <p:cNvSpPr/>
          <p:nvPr/>
        </p:nvSpPr>
        <p:spPr>
          <a:xfrm>
            <a:off x="7533160" y="4047323"/>
            <a:ext cx="111953" cy="104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120" name="TextBox 13"/>
          <p:cNvSpPr txBox="1"/>
          <p:nvPr/>
        </p:nvSpPr>
        <p:spPr>
          <a:xfrm>
            <a:off x="7264090" y="4218918"/>
            <a:ext cx="1913246" cy="27167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India cooperated Plant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30"/>
          <p:cNvSpPr/>
          <p:nvPr/>
        </p:nvSpPr>
        <p:spPr>
          <a:xfrm>
            <a:off x="4368024" y="3069005"/>
            <a:ext cx="4567276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800" b="1" dirty="0">
                <a:solidFill>
                  <a:srgbClr val="D4B582"/>
                </a:solidFill>
                <a:latin typeface="+mn-lt"/>
                <a:ea typeface="+mn-ea"/>
                <a:cs typeface="+mn-ea"/>
                <a:sym typeface="+mn-lt"/>
              </a:rPr>
              <a:t>Product Range</a:t>
            </a:r>
            <a:endParaRPr lang="en-US" altLang="zh-CN" sz="4800" b="1" dirty="0">
              <a:solidFill>
                <a:srgbClr val="D4B5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795" name="文本框 1"/>
          <p:cNvSpPr txBox="1"/>
          <p:nvPr/>
        </p:nvSpPr>
        <p:spPr>
          <a:xfrm>
            <a:off x="1744663" y="1603375"/>
            <a:ext cx="2419350" cy="1938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2000" b="1" dirty="0">
                <a:solidFill>
                  <a:srgbClr val="D4B582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en-US" altLang="zh-CN" sz="12000" b="1" dirty="0">
              <a:solidFill>
                <a:srgbClr val="D4B5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Box 13"/>
          <p:cNvSpPr txBox="1"/>
          <p:nvPr/>
        </p:nvSpPr>
        <p:spPr>
          <a:xfrm>
            <a:off x="2771775" y="3707765"/>
            <a:ext cx="1697355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Digital Signage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707" name="文本框 1"/>
          <p:cNvSpPr txBox="1"/>
          <p:nvPr/>
        </p:nvSpPr>
        <p:spPr>
          <a:xfrm>
            <a:off x="473075" y="442913"/>
            <a:ext cx="35433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Main Products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49250"/>
            <a:ext cx="368300" cy="51276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29709" name="图片 119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5" name="TextBox 13"/>
          <p:cNvSpPr txBox="1"/>
          <p:nvPr/>
        </p:nvSpPr>
        <p:spPr>
          <a:xfrm>
            <a:off x="387985" y="3707765"/>
            <a:ext cx="2026920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Interactive Touch Panel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32" name="组合 29"/>
          <p:cNvGrpSpPr/>
          <p:nvPr/>
        </p:nvGrpSpPr>
        <p:grpSpPr>
          <a:xfrm>
            <a:off x="2244725" y="5158748"/>
            <a:ext cx="11080489" cy="1341709"/>
            <a:chOff x="292" y="7531"/>
            <a:chExt cx="10238" cy="2297"/>
          </a:xfrm>
        </p:grpSpPr>
        <p:sp>
          <p:nvSpPr>
            <p:cNvPr id="133" name="文本框 4"/>
            <p:cNvSpPr txBox="1"/>
            <p:nvPr/>
          </p:nvSpPr>
          <p:spPr>
            <a:xfrm>
              <a:off x="550" y="9196"/>
              <a:ext cx="4223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Hardware + software</a:t>
              </a:r>
              <a:endParaRPr lang="zh-CN" altLang="en-US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4" name="文本框 10"/>
            <p:cNvSpPr txBox="1"/>
            <p:nvPr/>
          </p:nvSpPr>
          <p:spPr>
            <a:xfrm>
              <a:off x="4773" y="9196"/>
              <a:ext cx="5757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Product + Proposal</a:t>
              </a:r>
              <a:endParaRPr lang="zh-CN" altLang="en-US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35" name="图片 16" descr="方案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9" y="7715"/>
              <a:ext cx="899" cy="89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6" name="图片 17" descr="硬件实力 (1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6" y="7705"/>
              <a:ext cx="1022" cy="10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7" name="图片 19" descr="软件服务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" y="7843"/>
              <a:ext cx="899" cy="89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8" name="图片 25" descr="产品库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1" y="7782"/>
              <a:ext cx="899" cy="8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9" name="文本框 27"/>
            <p:cNvSpPr txBox="1"/>
            <p:nvPr/>
          </p:nvSpPr>
          <p:spPr>
            <a:xfrm>
              <a:off x="1238" y="7626"/>
              <a:ext cx="755" cy="12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400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+</a:t>
              </a:r>
              <a:r>
                <a:rPr lang="en-US" altLang="zh-CN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0" name="文本框 28"/>
            <p:cNvSpPr txBox="1"/>
            <p:nvPr/>
          </p:nvSpPr>
          <p:spPr>
            <a:xfrm>
              <a:off x="5541" y="7531"/>
              <a:ext cx="755" cy="12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+</a:t>
              </a:r>
              <a:r>
                <a:rPr lang="en-US" altLang="zh-CN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lang="zh-CN" altLang="en-US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41" name="TextBox 13"/>
          <p:cNvSpPr txBox="1"/>
          <p:nvPr/>
        </p:nvSpPr>
        <p:spPr>
          <a:xfrm>
            <a:off x="4443683" y="3707659"/>
            <a:ext cx="2642834" cy="27353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LED Video Wall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6172879" y="3707659"/>
            <a:ext cx="2281202" cy="27167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LCD Splicing Wall 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3" name="图片 7" descr="未标题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607" y="2169600"/>
            <a:ext cx="1880973" cy="13608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4" name="TextBox 13"/>
          <p:cNvSpPr txBox="1"/>
          <p:nvPr/>
        </p:nvSpPr>
        <p:spPr>
          <a:xfrm>
            <a:off x="8955405" y="3707765"/>
            <a:ext cx="829310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Monitor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14" y="1877297"/>
            <a:ext cx="1013675" cy="16531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684" y="1877297"/>
            <a:ext cx="1438207" cy="16531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86" y="2010191"/>
            <a:ext cx="2579950" cy="1520292"/>
          </a:xfrm>
          <a:prstGeom prst="rect">
            <a:avLst/>
          </a:prstGeom>
        </p:spPr>
      </p:pic>
      <p:pic>
        <p:nvPicPr>
          <p:cNvPr id="5" name="图片 5" descr="图片1"/>
          <p:cNvPicPr>
            <a:picLocks noChangeAspect="1"/>
          </p:cNvPicPr>
          <p:nvPr/>
        </p:nvPicPr>
        <p:blipFill>
          <a:blip r:embed="rId11"/>
          <a:srcRect l="34877" t="-621" r="34991" b="5221"/>
          <a:stretch>
            <a:fillRect/>
          </a:stretch>
        </p:blipFill>
        <p:spPr>
          <a:xfrm>
            <a:off x="10598150" y="1916430"/>
            <a:ext cx="876935" cy="1724660"/>
          </a:xfrm>
          <a:prstGeom prst="rect">
            <a:avLst/>
          </a:prstGeom>
        </p:spPr>
      </p:pic>
      <p:sp>
        <p:nvSpPr>
          <p:cNvPr id="3" name="TextBox 13"/>
          <p:cNvSpPr txBox="1"/>
          <p:nvPr/>
        </p:nvSpPr>
        <p:spPr>
          <a:xfrm>
            <a:off x="10598150" y="3691255"/>
            <a:ext cx="1052195" cy="307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p>
            <a:pPr defTabSz="1216025">
              <a:lnSpc>
                <a:spcPts val="24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Smart Pass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11" y="2010191"/>
            <a:ext cx="2579950" cy="15202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075" y="2205355"/>
            <a:ext cx="1999615" cy="122237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文本框 1"/>
          <p:cNvSpPr txBox="1"/>
          <p:nvPr/>
        </p:nvSpPr>
        <p:spPr>
          <a:xfrm>
            <a:off x="473074" y="396259"/>
            <a:ext cx="5478928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ea"/>
                <a:sym typeface="+mn-lt"/>
              </a:rPr>
              <a:t>Interactive Touch Panel</a:t>
            </a:r>
            <a:endParaRPr lang="zh-CN" altLang="en-US" sz="3200" b="1" dirty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49250"/>
            <a:ext cx="368300" cy="51276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29709" name="图片 119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5" name="TextBox 13"/>
          <p:cNvSpPr txBox="1"/>
          <p:nvPr/>
        </p:nvSpPr>
        <p:spPr>
          <a:xfrm>
            <a:off x="912072" y="1989317"/>
            <a:ext cx="5838923" cy="400113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defTabSz="1216025">
              <a:lnSpc>
                <a:spcPts val="2400"/>
              </a:lnSpc>
            </a:pP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IR Touch / P-CAP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Android 9.0/8.0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Air bonding, optical bonding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Size: 55”,65”,75”,86”,98”</a:t>
            </a:r>
            <a:endParaRPr lang="en-US" altLang="zh-CN" b="1" dirty="0">
              <a:solidFill>
                <a:schemeClr val="bg1"/>
              </a:solidFill>
              <a:latin typeface="+mj-lt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endParaRPr lang="en-US" altLang="zh-CN" b="1" dirty="0">
              <a:solidFill>
                <a:schemeClr val="bg1"/>
              </a:solidFill>
              <a:latin typeface="+mj-lt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defTabSz="1216025">
              <a:lnSpc>
                <a:spcPts val="2400"/>
              </a:lnSpc>
            </a:pPr>
            <a:endParaRPr lang="zh-CN" altLang="en-US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98" y="1678058"/>
            <a:ext cx="5255830" cy="350188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52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4" name="object 13"/>
          <p:cNvSpPr txBox="1"/>
          <p:nvPr/>
        </p:nvSpPr>
        <p:spPr>
          <a:xfrm>
            <a:off x="3237867" y="5547298"/>
            <a:ext cx="1947862" cy="228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3335" rIns="0" bIns="0" anchor="t">
            <a:spAutoFit/>
          </a:bodyPr>
          <a:p>
            <a:pPr marL="12700" algn="l">
              <a:spcBef>
                <a:spcPts val="100"/>
              </a:spcBef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Mirror Casting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1073" y="5547205"/>
            <a:ext cx="2251075" cy="457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 algn="ctr" fontAlgn="auto">
              <a:spcBef>
                <a:spcPts val="105"/>
              </a:spcBef>
            </a:pPr>
            <a:r>
              <a:rPr lang="en-US" sz="1400" b="1" noProof="1">
                <a:solidFill>
                  <a:schemeClr val="bg1"/>
                </a:solidFill>
                <a:cs typeface="Arial" panose="020B0604020202020204" pitchFamily="34" charset="0"/>
              </a:rPr>
              <a:t>     20 points</a:t>
            </a:r>
            <a:endParaRPr lang="en-US" sz="1400" b="1" noProof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2700" algn="ctr" fontAlgn="auto">
              <a:spcBef>
                <a:spcPts val="105"/>
              </a:spcBef>
            </a:pPr>
            <a:r>
              <a:rPr lang="en-US" sz="1400" b="1" noProof="1">
                <a:solidFill>
                  <a:schemeClr val="bg1"/>
                </a:solidFill>
                <a:cs typeface="Arial" panose="020B0604020202020204" pitchFamily="34" charset="0"/>
              </a:rPr>
              <a:t>simultaneous writing</a:t>
            </a:r>
            <a:endParaRPr lang="en-US" sz="1400" b="1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8916" name="object 17"/>
          <p:cNvSpPr txBox="1"/>
          <p:nvPr/>
        </p:nvSpPr>
        <p:spPr>
          <a:xfrm>
            <a:off x="507384" y="5547360"/>
            <a:ext cx="2667934" cy="45656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3335" rIns="0" bIns="0" anchor="t">
            <a:spAutoFit/>
          </a:bodyPr>
          <a:p>
            <a:pPr marL="12700" algn="ctr">
              <a:spcBef>
                <a:spcPts val="100"/>
              </a:spcBef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Electronic whiteboard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Fluently writing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71038" y="5547072"/>
            <a:ext cx="1452563" cy="67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 algn="ctr" fontAlgn="auto">
              <a:spcBef>
                <a:spcPts val="100"/>
              </a:spcBef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  <a:sym typeface="+mn-ea"/>
              </a:rPr>
              <a:t>synchronization&amp; </a:t>
            </a:r>
            <a:r>
              <a:rPr lang="en-US" sz="1400" b="1" noProof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Annota</a:t>
            </a:r>
            <a:r>
              <a:rPr lang="en-US" sz="1400" b="1" noProof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te at </a:t>
            </a:r>
            <a:endParaRPr lang="en-US" sz="1400" b="1" noProof="1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marL="12700" algn="ctr" fontAlgn="auto">
              <a:spcBef>
                <a:spcPts val="100"/>
              </a:spcBef>
            </a:pPr>
            <a:r>
              <a:rPr lang="en-US" sz="1400" b="1" noProof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any terminal</a:t>
            </a:r>
            <a:endParaRPr lang="en-US" sz="1400" b="1" noProof="1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8918" name="object 22"/>
          <p:cNvSpPr txBox="1"/>
          <p:nvPr/>
        </p:nvSpPr>
        <p:spPr>
          <a:xfrm>
            <a:off x="4486556" y="5547081"/>
            <a:ext cx="2237777" cy="45717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3335" rIns="0" bIns="0" anchor="t">
            <a:spAutoFit/>
          </a:bodyPr>
          <a:p>
            <a:pPr marL="12700" algn="ctr">
              <a:spcBef>
                <a:spcPts val="100"/>
              </a:spcBef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      QR code 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sharing and storing</a:t>
            </a:r>
            <a:endParaRPr lang="zh-CN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892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850" y="4667250"/>
            <a:ext cx="712788" cy="71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1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685" y="4561205"/>
            <a:ext cx="740410" cy="740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850" y="4667250"/>
            <a:ext cx="636588" cy="63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3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228" y="4697730"/>
            <a:ext cx="649287" cy="64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303b333638303430313bcedecfdfc9cfcdf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26155" y="4667250"/>
            <a:ext cx="613410" cy="6134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文本框 1"/>
          <p:cNvSpPr txBox="1"/>
          <p:nvPr/>
        </p:nvSpPr>
        <p:spPr>
          <a:xfrm>
            <a:off x="473074" y="396259"/>
            <a:ext cx="5478928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ea"/>
                <a:sym typeface="+mn-lt"/>
              </a:rPr>
              <a:t>Digital Signage</a:t>
            </a:r>
            <a:endParaRPr lang="en-US" altLang="zh-CN" sz="3200" b="1" dirty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49250"/>
            <a:ext cx="368300" cy="51276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29709" name="图片 119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1"/>
          <p:cNvSpPr txBox="1"/>
          <p:nvPr/>
        </p:nvSpPr>
        <p:spPr>
          <a:xfrm>
            <a:off x="912072" y="2205017"/>
            <a:ext cx="3535968" cy="286232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Wall-mounted ultra-thin poster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endParaRPr lang="zh-CN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Floor-standing poster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endParaRPr lang="zh-CN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K-shape digital signage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endParaRPr lang="zh-CN" altLang="en-US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Outdoor digital signage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endParaRPr lang="zh-CN" altLang="en-US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Digital class-board</a:t>
            </a:r>
            <a:endParaRPr lang="zh-CN" altLang="en-US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endParaRPr lang="zh-CN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85" y="948602"/>
            <a:ext cx="3167956" cy="516657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8" descr="D:\PPT制作\PPT制作\广告机1.jpg广告机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3655"/>
            <a:ext cx="12247563" cy="689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46086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285"/>
            <a:ext cx="3981450" cy="57111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49250"/>
            <a:ext cx="368300" cy="676275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50181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0182" name="组合 8"/>
          <p:cNvGrpSpPr/>
          <p:nvPr/>
        </p:nvGrpSpPr>
        <p:grpSpPr>
          <a:xfrm>
            <a:off x="1254125" y="1163638"/>
            <a:ext cx="5637213" cy="4381500"/>
            <a:chOff x="2228" y="2078"/>
            <a:chExt cx="8048" cy="6256"/>
          </a:xfrm>
        </p:grpSpPr>
        <p:pic>
          <p:nvPicPr>
            <p:cNvPr id="50183" name="图片 5" descr="2040041265506262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8" y="2078"/>
              <a:ext cx="3964" cy="6257"/>
            </a:xfrm>
            <a:prstGeom prst="rect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50184" name="图片 7" descr="6145340896691589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2" y="2078"/>
              <a:ext cx="4085" cy="6257"/>
            </a:xfrm>
            <a:prstGeom prst="rect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pic>
        <p:nvPicPr>
          <p:cNvPr id="5018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525" y="1163638"/>
            <a:ext cx="3255963" cy="2419350"/>
          </a:xfrm>
          <a:prstGeom prst="rect">
            <a:avLst/>
          </a:prstGeom>
          <a:noFill/>
          <a:ln w="158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018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525" y="3135313"/>
            <a:ext cx="3255963" cy="2419350"/>
          </a:xfrm>
          <a:prstGeom prst="rect">
            <a:avLst/>
          </a:prstGeom>
          <a:noFill/>
          <a:ln w="158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525" y="1181100"/>
            <a:ext cx="3256280" cy="238569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441031" y="5939417"/>
            <a:ext cx="313944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600" b="1" noProof="0" dirty="0">
                <a:solidFill>
                  <a:srgbClr val="92D050"/>
                </a:solidFill>
                <a:cs typeface="Arial" panose="020B0604020202020204" pitchFamily="34" charset="0"/>
                <a:sym typeface="+mn-ea"/>
              </a:rPr>
              <a:t>Hangzhou international airport</a:t>
            </a:r>
            <a:endParaRPr lang="en-US" altLang="zh-CN" sz="1600" b="1" noProof="0" dirty="0">
              <a:solidFill>
                <a:srgbClr val="92D050"/>
              </a:solidFill>
              <a:cs typeface="Arial" panose="020B0604020202020204" pitchFamily="34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49250"/>
            <a:ext cx="368300" cy="676275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文本框 2"/>
          <p:cNvSpPr txBox="1"/>
          <p:nvPr/>
        </p:nvSpPr>
        <p:spPr>
          <a:xfrm>
            <a:off x="3821906" y="6157857"/>
            <a:ext cx="344868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600" b="1" dirty="0">
                <a:solidFill>
                  <a:srgbClr val="92D050"/>
                </a:solidFill>
                <a:cs typeface="Arial" panose="020B0604020202020204" pitchFamily="34" charset="0"/>
                <a:sym typeface="+mn-ea"/>
              </a:rPr>
              <a:t>Guangzhou </a:t>
            </a:r>
            <a:r>
              <a:rPr lang="en-US" altLang="zh-CN" sz="1600" b="1" dirty="0" err="1">
                <a:solidFill>
                  <a:srgbClr val="92D050"/>
                </a:solidFill>
                <a:cs typeface="Arial" panose="020B0604020202020204" pitchFamily="34" charset="0"/>
                <a:sym typeface="+mn-ea"/>
              </a:rPr>
              <a:t>Tianhe</a:t>
            </a:r>
            <a:r>
              <a:rPr lang="en-US" altLang="zh-CN" sz="1600" b="1" dirty="0">
                <a:solidFill>
                  <a:srgbClr val="92D050"/>
                </a:solidFill>
                <a:cs typeface="Arial" panose="020B0604020202020204" pitchFamily="34" charset="0"/>
                <a:sym typeface="+mn-ea"/>
              </a:rPr>
              <a:t> Shopping Mall</a:t>
            </a:r>
            <a:endParaRPr lang="zh-CN" sz="1600" b="1" noProof="0" dirty="0">
              <a:solidFill>
                <a:srgbClr val="92D050"/>
              </a:solidFill>
              <a:cs typeface="Arial" panose="020B0604020202020204" pitchFamily="34" charset="0"/>
              <a:sym typeface="+mn-ea"/>
            </a:endParaRPr>
          </a:p>
        </p:txBody>
      </p:sp>
      <p:pic>
        <p:nvPicPr>
          <p:cNvPr id="59397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8" name="图片 3" descr="微信图片_201903291518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980" y="1800115"/>
            <a:ext cx="5375002" cy="4032929"/>
          </a:xfrm>
          <a:prstGeom prst="rect">
            <a:avLst/>
          </a:prstGeom>
          <a:noFill/>
          <a:ln w="19050" cap="flat" cmpd="sng">
            <a:solidFill>
              <a:srgbClr val="E1B884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图片 4" descr="微信图片_201903291518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982" y="1800115"/>
            <a:ext cx="3044476" cy="4058846"/>
          </a:xfrm>
          <a:prstGeom prst="rect">
            <a:avLst/>
          </a:prstGeom>
          <a:solidFill>
            <a:schemeClr val="accent4"/>
          </a:solidFill>
          <a:ln w="19050" cmpd="sng">
            <a:solidFill>
              <a:srgbClr val="E1B884"/>
            </a:solidFill>
            <a:prstDash val="solid"/>
          </a:ln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96000" y="1773023"/>
            <a:ext cx="3760036" cy="817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l" defTabSz="914400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2800" b="1" u="sng" strike="noStrike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Konka</a:t>
            </a:r>
            <a:r>
              <a:rPr lang="en-US" altLang="zh-CN" sz="2800" b="1" u="sng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Group</a:t>
            </a:r>
            <a:endParaRPr lang="zh-CN" altLang="en-US" sz="2800" b="1" u="sng" strike="noStrike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89730" y="3102610"/>
            <a:ext cx="800227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Established in 1980, one of the leading electronic &amp; home appliance enterprise in China.</a:t>
            </a:r>
            <a:endParaRPr lang="en-US" altLang="zh-CN" sz="1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 brand, China Famous Brand</a:t>
            </a:r>
            <a:r>
              <a:rPr lang="zh-CN" altLang="en-US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，China Electronics enterprises </a:t>
            </a:r>
            <a:r>
              <a:rPr lang="zh-CN" altLang="en-US" sz="1400" b="1" dirty="0">
                <a:solidFill>
                  <a:schemeClr val="bg1"/>
                </a:solidFill>
                <a:cs typeface="+mn-ea"/>
                <a:sym typeface="+mn-lt"/>
              </a:rPr>
              <a:t>top 100 </a:t>
            </a:r>
            <a:endParaRPr lang="en-US" altLang="zh-CN" sz="1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lvl="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Total assets </a:t>
            </a: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USD 3</a:t>
            </a:r>
            <a:r>
              <a:rPr lang="zh-CN" altLang="en-US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billion</a:t>
            </a: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the first Sino-foreign electronic Joint Venture after China's Reform and Opening</a:t>
            </a:r>
            <a:endParaRPr lang="en-US" altLang="zh-CN" sz="1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lvl="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1st Batch IPO In China, sales revenue USD 8.5 billion in 2020</a:t>
            </a:r>
            <a:endParaRPr lang="en-US" altLang="zh-CN" sz="1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lvl="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40 years of professional display accumulation</a:t>
            </a:r>
            <a:r>
              <a:rPr lang="zh-CN" altLang="en-US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thousands of people for R &amp; D system</a:t>
            </a:r>
            <a:endParaRPr lang="en-US" altLang="zh-CN" sz="1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958" y="237808"/>
            <a:ext cx="2858833" cy="2864258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文本框 5"/>
          <p:cNvSpPr txBox="1"/>
          <p:nvPr/>
        </p:nvSpPr>
        <p:spPr>
          <a:xfrm>
            <a:off x="473075" y="405042"/>
            <a:ext cx="38229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ea"/>
                <a:sym typeface="+mn-lt"/>
              </a:rPr>
              <a:t>LED Video Wall</a:t>
            </a:r>
            <a:endParaRPr lang="zh-CN" altLang="en-US" sz="3200" b="1" dirty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64515" name="文本框 19"/>
          <p:cNvSpPr txBox="1"/>
          <p:nvPr/>
        </p:nvSpPr>
        <p:spPr>
          <a:xfrm>
            <a:off x="912072" y="2133018"/>
            <a:ext cx="2480166" cy="277640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HD small pixel pitch 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Fixed installation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Rental 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Optical Grating 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Customized series    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64517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900" name="图片 3" descr="波兰电影院P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" y="1311275"/>
            <a:ext cx="3052762" cy="407352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0901" name="图片 5" descr="2018希腊电视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0" y="1922463"/>
            <a:ext cx="4391025" cy="3294062"/>
          </a:xfrm>
          <a:prstGeom prst="rect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" name="文本框 21"/>
          <p:cNvSpPr txBox="1"/>
          <p:nvPr/>
        </p:nvSpPr>
        <p:spPr>
          <a:xfrm>
            <a:off x="1055094" y="5619750"/>
            <a:ext cx="146812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b="1" noProof="0" dirty="0">
                <a:solidFill>
                  <a:srgbClr val="D4B582"/>
                </a:solidFill>
                <a:latin typeface="Arial (正文)" charset="0"/>
                <a:cs typeface="Arial (正文)" charset="0"/>
                <a:sym typeface="+mn-ea"/>
              </a:rPr>
              <a:t>Poland Cinema</a:t>
            </a:r>
            <a:endParaRPr lang="en-US" altLang="zh-CN" sz="1400" b="1" noProof="0" dirty="0">
              <a:solidFill>
                <a:srgbClr val="D4B582"/>
              </a:solidFill>
              <a:latin typeface="Arial (正文)" charset="0"/>
              <a:cs typeface="Arial (正文)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13488" y="5619750"/>
            <a:ext cx="159702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b="1" dirty="0">
                <a:solidFill>
                  <a:srgbClr val="D4B582"/>
                </a:solidFill>
                <a:latin typeface="Arial (正文)" charset="0"/>
                <a:cs typeface="Arial (正文)" charset="0"/>
                <a:sym typeface="+mn-ea"/>
              </a:rPr>
              <a:t>Greek TV station</a:t>
            </a:r>
            <a:endParaRPr lang="en-US" altLang="zh-CN" sz="1400" b="1" noProof="0" dirty="0">
              <a:solidFill>
                <a:srgbClr val="D4B582"/>
              </a:solidFill>
              <a:latin typeface="Arial (正文)" charset="0"/>
              <a:cs typeface="Arial (正文)" charset="0"/>
              <a:sym typeface="+mn-ea"/>
            </a:endParaRPr>
          </a:p>
        </p:txBody>
      </p:sp>
      <p:pic>
        <p:nvPicPr>
          <p:cNvPr id="80904" name="图片 8" descr="乌兹别克斯坦-世博会P2.5.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298" y="1289050"/>
            <a:ext cx="3073400" cy="4095750"/>
          </a:xfrm>
          <a:prstGeom prst="rect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文本框 9"/>
          <p:cNvSpPr txBox="1"/>
          <p:nvPr/>
        </p:nvSpPr>
        <p:spPr>
          <a:xfrm>
            <a:off x="8960552" y="5619849"/>
            <a:ext cx="215582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b="1" dirty="0">
                <a:solidFill>
                  <a:srgbClr val="D4B582"/>
                </a:solidFill>
                <a:latin typeface="Arial (正文)" charset="0"/>
                <a:cs typeface="Arial (正文)" charset="0"/>
                <a:sym typeface="+mn-ea"/>
              </a:rPr>
              <a:t>Uzbekistan World Expo</a:t>
            </a:r>
            <a:endParaRPr lang="en-US" altLang="zh-CN" sz="1400" b="1" noProof="0" dirty="0">
              <a:solidFill>
                <a:srgbClr val="D4B582"/>
              </a:solidFill>
              <a:latin typeface="Arial (正文)" charset="0"/>
              <a:cs typeface="Arial (正文)" charset="0"/>
              <a:sym typeface="+mn-ea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330" y="1435100"/>
            <a:ext cx="4680585" cy="3318510"/>
          </a:xfrm>
          <a:prstGeom prst="rect">
            <a:avLst/>
          </a:prstGeom>
          <a:ln w="12700">
            <a:solidFill>
              <a:srgbClr val="E3C496"/>
            </a:solidFill>
          </a:ln>
        </p:spPr>
      </p:pic>
      <p:pic>
        <p:nvPicPr>
          <p:cNvPr id="82946" name="图片 1" descr="康佳LOGO中英版（白色）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748205" y="5120902"/>
            <a:ext cx="266509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b="1" dirty="0">
                <a:solidFill>
                  <a:srgbClr val="D4B582"/>
                </a:solidFill>
                <a:latin typeface="Arial (正文)" charset="0"/>
                <a:cs typeface="Arial (正文)" charset="0"/>
                <a:sym typeface="+mn-ea"/>
              </a:rPr>
              <a:t>Czech Indoor Ice Hockey Hall</a:t>
            </a:r>
            <a:endParaRPr lang="en-US" altLang="zh-CN" sz="1400" b="1" noProof="0" dirty="0">
              <a:solidFill>
                <a:srgbClr val="D4B582"/>
              </a:solidFill>
              <a:latin typeface="Arial (正文)" charset="0"/>
              <a:cs typeface="Arial (正文)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65871" y="5120391"/>
            <a:ext cx="136969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b="1" dirty="0">
                <a:solidFill>
                  <a:srgbClr val="D4B582"/>
                </a:solidFill>
                <a:latin typeface="Arial (正文)" charset="0"/>
                <a:cs typeface="Arial (正文)" charset="0"/>
                <a:sym typeface="+mn-ea"/>
              </a:rPr>
              <a:t>Czech cinema</a:t>
            </a:r>
            <a:endParaRPr lang="en-US" altLang="zh-CN" sz="1400" b="1" noProof="0" dirty="0">
              <a:solidFill>
                <a:srgbClr val="D4B582"/>
              </a:solidFill>
              <a:latin typeface="Arial (正文)" charset="0"/>
              <a:cs typeface="Arial (正文)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91652" y="5121026"/>
            <a:ext cx="239712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b="1" dirty="0">
                <a:solidFill>
                  <a:srgbClr val="D4B582"/>
                </a:solidFill>
                <a:latin typeface="Arial (正文)" charset="0"/>
                <a:cs typeface="Arial (正文)" charset="0"/>
                <a:sym typeface="+mn-ea"/>
              </a:rPr>
              <a:t>Czech parliament building</a:t>
            </a:r>
            <a:endParaRPr lang="en-US" altLang="zh-CN" sz="1400" b="1" noProof="0" dirty="0">
              <a:solidFill>
                <a:srgbClr val="D4B582"/>
              </a:solidFill>
              <a:latin typeface="Arial (正文)" charset="0"/>
              <a:cs typeface="Arial (正文)" charset="0"/>
              <a:sym typeface="+mn-ea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82953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63" y="1435100"/>
            <a:ext cx="6253162" cy="3317875"/>
          </a:xfrm>
          <a:prstGeom prst="rect">
            <a:avLst/>
          </a:prstGeom>
          <a:noFill/>
          <a:ln w="12700" cap="flat" cmpd="sng">
            <a:solidFill>
              <a:srgbClr val="E1B884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2954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1435100"/>
            <a:ext cx="2016125" cy="3317875"/>
          </a:xfrm>
          <a:prstGeom prst="rect">
            <a:avLst/>
          </a:prstGeom>
          <a:noFill/>
          <a:ln w="12700" cap="flat" cmpd="sng">
            <a:solidFill>
              <a:srgbClr val="E1B884"/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7536712" y="4802256"/>
            <a:ext cx="228854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b="1" dirty="0">
                <a:solidFill>
                  <a:srgbClr val="D4B582"/>
                </a:solidFill>
                <a:latin typeface="Arial (正文)" charset="0"/>
                <a:cs typeface="Arial (正文)" charset="0"/>
                <a:sym typeface="+mn-ea"/>
              </a:rPr>
              <a:t>Euro Parliament building</a:t>
            </a:r>
            <a:endParaRPr lang="en-US" altLang="zh-CN" sz="1400" b="1" noProof="0" dirty="0">
              <a:solidFill>
                <a:srgbClr val="D4B582"/>
              </a:solidFill>
              <a:latin typeface="Arial (正文)" charset="0"/>
              <a:cs typeface="Arial (正文)" charset="0"/>
              <a:sym typeface="+mn-ea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81927" name="图片 1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53" y="1345883"/>
            <a:ext cx="3856037" cy="2892425"/>
          </a:xfrm>
          <a:prstGeom prst="rect">
            <a:avLst/>
          </a:prstGeom>
          <a:noFill/>
          <a:ln w="9525" cap="flat" cmpd="sng">
            <a:solidFill>
              <a:srgbClr val="E1B884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文本框 2"/>
          <p:cNvSpPr txBox="1"/>
          <p:nvPr/>
        </p:nvSpPr>
        <p:spPr>
          <a:xfrm>
            <a:off x="1470810" y="4633151"/>
            <a:ext cx="194246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b="1" dirty="0">
                <a:solidFill>
                  <a:srgbClr val="D4B582"/>
                </a:solidFill>
                <a:latin typeface="Arial (正文)" charset="0"/>
                <a:cs typeface="Arial (正文)" charset="0"/>
                <a:sym typeface="+mn-ea"/>
              </a:rPr>
              <a:t>Netherlands stadium</a:t>
            </a:r>
            <a:endParaRPr lang="en-US" altLang="zh-CN" sz="1400" b="1" dirty="0">
              <a:solidFill>
                <a:srgbClr val="D4B582"/>
              </a:solidFill>
              <a:latin typeface="Arial (正文)" charset="0"/>
              <a:cs typeface="Arial (正文)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90" y="1346200"/>
            <a:ext cx="6973570" cy="28924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文本框 5"/>
          <p:cNvSpPr txBox="1"/>
          <p:nvPr/>
        </p:nvSpPr>
        <p:spPr>
          <a:xfrm>
            <a:off x="480060" y="405130"/>
            <a:ext cx="55733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ea"/>
                <a:sym typeface="+mn-lt"/>
              </a:rPr>
              <a:t>LCD Splicing Video </a:t>
            </a:r>
            <a:r>
              <a:rPr lang="en-US" altLang="zh-CN" sz="3200" b="1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ea"/>
                <a:sym typeface="+mn-lt"/>
              </a:rPr>
              <a:t>Wall </a:t>
            </a:r>
            <a:endParaRPr lang="zh-CN" altLang="en-US" sz="3200" b="1" dirty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83971" name="文本框 1"/>
          <p:cNvSpPr txBox="1"/>
          <p:nvPr/>
        </p:nvSpPr>
        <p:spPr>
          <a:xfrm>
            <a:off x="624076" y="2555487"/>
            <a:ext cx="456516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     0.88mm bezel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     1.88mm bezel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     3.5mm bezel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文本框 5"/>
          <p:cNvSpPr txBox="1"/>
          <p:nvPr/>
        </p:nvSpPr>
        <p:spPr>
          <a:xfrm>
            <a:off x="473075" y="442913"/>
            <a:ext cx="278447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+mn-ea"/>
              </a:rPr>
              <a:t>液晶拼接屏</a:t>
            </a:r>
            <a:endParaRPr lang="zh-CN" altLang="en-US" sz="28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49250"/>
            <a:ext cx="368300" cy="676275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84996" name="文本框 8"/>
          <p:cNvSpPr txBox="1"/>
          <p:nvPr/>
        </p:nvSpPr>
        <p:spPr>
          <a:xfrm>
            <a:off x="549275" y="1549400"/>
            <a:ext cx="2063750" cy="37226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+mn-ea"/>
              </a:rPr>
              <a:t>1.  </a:t>
            </a:r>
            <a:r>
              <a:rPr lang="zh-CN" altLang="en-US" b="1">
                <a:solidFill>
                  <a:schemeClr val="bg1"/>
                </a:solidFill>
                <a:latin typeface="+mn-ea"/>
              </a:rPr>
              <a:t>液晶拼接屏</a:t>
            </a:r>
            <a:endParaRPr lang="zh-CN" altLang="en-US" sz="1600" b="1">
              <a:solidFill>
                <a:schemeClr val="bg1"/>
              </a:solidFill>
              <a:latin typeface="+mn-ea"/>
            </a:endParaRPr>
          </a:p>
          <a:p>
            <a:endParaRPr lang="en-US" altLang="zh-CN" sz="1600">
              <a:solidFill>
                <a:schemeClr val="bg1"/>
              </a:solidFill>
              <a:sym typeface=".萍方-简" panose="020B0100000000000000" charset="-122"/>
            </a:endParaRPr>
          </a:p>
          <a:p>
            <a:r>
              <a:rPr lang="en-US" altLang="zh-CN" sz="1600">
                <a:solidFill>
                  <a:schemeClr val="bg1"/>
                </a:solidFill>
                <a:sym typeface=".萍方-简" panose="020B0100000000000000" charset="-122"/>
              </a:rPr>
              <a:t> </a:t>
            </a:r>
            <a:r>
              <a:rPr lang="en-US" altLang="zh-CN" sz="1400">
                <a:solidFill>
                  <a:schemeClr val="bg1"/>
                </a:solidFill>
                <a:sym typeface=".萍方-简" panose="020B0100000000000000" charset="-122"/>
              </a:rPr>
              <a:t>     0.88mm</a:t>
            </a:r>
            <a:r>
              <a:rPr lang="zh-CN" altLang="en-US" sz="1400">
                <a:solidFill>
                  <a:schemeClr val="bg1"/>
                </a:solidFill>
                <a:sym typeface=".萍方-简" panose="020B0100000000000000" charset="-122"/>
              </a:rPr>
              <a:t>拼缝</a:t>
            </a:r>
            <a:endParaRPr lang="zh-CN" altLang="en-US" sz="1400">
              <a:solidFill>
                <a:schemeClr val="bg1"/>
              </a:solidFill>
            </a:endParaRPr>
          </a:p>
          <a:p>
            <a:endParaRPr lang="zh-CN" altLang="en-US" sz="1400">
              <a:solidFill>
                <a:schemeClr val="bg1"/>
              </a:solidFill>
            </a:endParaRPr>
          </a:p>
          <a:p>
            <a:r>
              <a:rPr lang="en-US" altLang="zh-CN" sz="1400">
                <a:solidFill>
                  <a:schemeClr val="bg1"/>
                </a:solidFill>
                <a:sym typeface=".萍方-简" panose="020B0100000000000000" charset="-122"/>
              </a:rPr>
              <a:t>      1.7mm</a:t>
            </a:r>
            <a:r>
              <a:rPr lang="zh-CN" altLang="en-US" sz="1400">
                <a:solidFill>
                  <a:schemeClr val="bg1"/>
                </a:solidFill>
                <a:sym typeface=".萍方-简" panose="020B0100000000000000" charset="-122"/>
              </a:rPr>
              <a:t>拼缝</a:t>
            </a:r>
            <a:endParaRPr lang="zh-CN" altLang="en-US" sz="1400">
              <a:solidFill>
                <a:schemeClr val="bg1"/>
              </a:solidFill>
            </a:endParaRPr>
          </a:p>
          <a:p>
            <a:endParaRPr lang="zh-CN" altLang="en-US" sz="1400">
              <a:solidFill>
                <a:schemeClr val="bg1"/>
              </a:solidFill>
            </a:endParaRPr>
          </a:p>
          <a:p>
            <a:r>
              <a:rPr lang="en-US" altLang="zh-CN" sz="1400">
                <a:solidFill>
                  <a:schemeClr val="bg1"/>
                </a:solidFill>
                <a:sym typeface=".萍方-简" panose="020B0100000000000000" charset="-122"/>
              </a:rPr>
              <a:t>      3.5mm</a:t>
            </a:r>
            <a:r>
              <a:rPr lang="zh-CN" altLang="en-US" sz="1400">
                <a:solidFill>
                  <a:schemeClr val="bg1"/>
                </a:solidFill>
                <a:sym typeface=".萍方-简" panose="020B0100000000000000" charset="-122"/>
              </a:rPr>
              <a:t>拼缝</a:t>
            </a:r>
            <a:endParaRPr lang="zh-CN" altLang="en-US" sz="1600">
              <a:solidFill>
                <a:schemeClr val="bg1"/>
              </a:solidFill>
              <a:sym typeface=".萍方-简" panose="020B0100000000000000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+mn-ea"/>
            </a:endParaRPr>
          </a:p>
          <a:p>
            <a:endParaRPr lang="zh-CN" altLang="en-US" sz="1600" b="1">
              <a:solidFill>
                <a:schemeClr val="bg1"/>
              </a:solidFill>
              <a:latin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latin typeface="+mn-ea"/>
              </a:rPr>
              <a:t>2.  </a:t>
            </a:r>
            <a:r>
              <a:rPr lang="zh-CN" altLang="en-US" b="1">
                <a:solidFill>
                  <a:schemeClr val="bg1"/>
                </a:solidFill>
                <a:latin typeface="+mn-ea"/>
              </a:rPr>
              <a:t>液晶监视器</a:t>
            </a:r>
            <a:endParaRPr lang="zh-CN" altLang="en-US" b="1">
              <a:solidFill>
                <a:schemeClr val="bg1"/>
              </a:solidFill>
              <a:latin typeface="+mn-ea"/>
            </a:endParaRPr>
          </a:p>
          <a:p>
            <a:endParaRPr lang="en-US" altLang="zh-CN" sz="1600">
              <a:solidFill>
                <a:schemeClr val="bg1"/>
              </a:solidFill>
              <a:sym typeface=".萍方-简" panose="020B0100000000000000" charset="-122"/>
            </a:endParaRPr>
          </a:p>
          <a:p>
            <a:r>
              <a:rPr lang="en-US" altLang="zh-CN" sz="1600">
                <a:solidFill>
                  <a:schemeClr val="bg1"/>
                </a:solidFill>
                <a:sym typeface=".萍方-简" panose="020B0100000000000000" charset="-122"/>
              </a:rPr>
              <a:t>      </a:t>
            </a:r>
            <a:r>
              <a:rPr lang="en-US" altLang="zh-CN" sz="1400">
                <a:solidFill>
                  <a:schemeClr val="bg1"/>
                </a:solidFill>
                <a:sym typeface=".萍方-简" panose="020B0100000000000000" charset="-122"/>
              </a:rPr>
              <a:t>9</a:t>
            </a:r>
            <a:r>
              <a:rPr lang="zh-CN" altLang="en-US" sz="1400">
                <a:solidFill>
                  <a:schemeClr val="bg1"/>
                </a:solidFill>
                <a:sym typeface=".萍方-简" panose="020B0100000000000000" charset="-122"/>
              </a:rPr>
              <a:t>时至</a:t>
            </a:r>
            <a:r>
              <a:rPr lang="en-US" altLang="zh-CN" sz="1400">
                <a:solidFill>
                  <a:schemeClr val="bg1"/>
                </a:solidFill>
                <a:sym typeface=".萍方-简" panose="020B0100000000000000" charset="-122"/>
              </a:rPr>
              <a:t>84</a:t>
            </a:r>
            <a:r>
              <a:rPr lang="zh-CN" altLang="en-US" sz="1400">
                <a:solidFill>
                  <a:schemeClr val="bg1"/>
                </a:solidFill>
                <a:sym typeface=".萍方-简" panose="020B0100000000000000" charset="-122"/>
              </a:rPr>
              <a:t>时常规规格</a:t>
            </a:r>
            <a:endParaRPr lang="zh-CN" altLang="en-US" sz="1400">
              <a:solidFill>
                <a:schemeClr val="bg1"/>
              </a:solidFill>
            </a:endParaRPr>
          </a:p>
          <a:p>
            <a:endParaRPr lang="zh-CN" altLang="en-US" sz="1600" b="1">
              <a:solidFill>
                <a:schemeClr val="bg1"/>
              </a:solidFill>
              <a:latin typeface="+mn-ea"/>
            </a:endParaRPr>
          </a:p>
          <a:p>
            <a:endParaRPr lang="en-US" altLang="zh-CN" sz="1600" b="1">
              <a:solidFill>
                <a:schemeClr val="bg1"/>
              </a:solidFill>
              <a:latin typeface="+mn-ea"/>
            </a:endParaRPr>
          </a:p>
          <a:p>
            <a:endParaRPr lang="en-US" altLang="zh-CN" sz="16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499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525" y="-41275"/>
            <a:ext cx="12211050" cy="6881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-41275"/>
            <a:ext cx="4295775" cy="6881813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0" y="288925"/>
            <a:ext cx="368300" cy="676275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85001" name="文本框 4"/>
          <p:cNvSpPr txBox="1"/>
          <p:nvPr/>
        </p:nvSpPr>
        <p:spPr>
          <a:xfrm>
            <a:off x="878081" y="1702639"/>
            <a:ext cx="4758937" cy="35394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cs typeface="Arial" panose="020B0604020202020204" pitchFamily="34" charset="0"/>
                <a:sym typeface=".萍方-简" panose="020B0100000000000000" charset="-122"/>
              </a:rPr>
              <a:t>1, Professional chip</a:t>
            </a:r>
            <a:endParaRPr lang="en-US" altLang="zh-CN" sz="1600" dirty="0">
              <a:solidFill>
                <a:schemeClr val="bg1"/>
              </a:solidFill>
              <a:cs typeface="Arial" panose="020B0604020202020204" pitchFamily="34" charset="0"/>
              <a:sym typeface=".萍方-简" panose="020B0100000000000000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cs typeface="Arial" panose="020B0604020202020204" pitchFamily="34" charset="0"/>
                <a:sym typeface=".萍方-简" panose="020B0100000000000000" charset="-122"/>
              </a:rPr>
              <a:t>2, Intelligent light control</a:t>
            </a:r>
            <a:endParaRPr lang="en-US" altLang="zh-CN" sz="1600" dirty="0">
              <a:solidFill>
                <a:schemeClr val="bg1"/>
              </a:solidFill>
              <a:cs typeface="Arial" panose="020B0604020202020204" pitchFamily="34" charset="0"/>
              <a:sym typeface=".萍方-简" panose="020B0100000000000000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cs typeface="Arial" panose="020B0604020202020204" pitchFamily="34" charset="0"/>
                <a:sym typeface=".萍方-简" panose="020B0100000000000000" charset="-122"/>
              </a:rPr>
              <a:t>3, Smart adjustment </a:t>
            </a:r>
            <a:endParaRPr lang="en-US" altLang="zh-CN" sz="1600" dirty="0">
              <a:solidFill>
                <a:schemeClr val="bg1"/>
              </a:solidFill>
              <a:cs typeface="Arial" panose="020B0604020202020204" pitchFamily="34" charset="0"/>
              <a:sym typeface=".萍方-简" panose="020B0100000000000000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cs typeface="Arial" panose="020B0604020202020204" pitchFamily="34" charset="0"/>
                <a:sym typeface=".萍方-简" panose="020B0100000000000000" charset="-122"/>
              </a:rPr>
              <a:t>4, Split screen </a:t>
            </a:r>
            <a:endParaRPr lang="en-US" altLang="zh-CN" sz="1600" dirty="0">
              <a:solidFill>
                <a:schemeClr val="bg1"/>
              </a:solidFill>
              <a:cs typeface="Arial" panose="020B0604020202020204" pitchFamily="34" charset="0"/>
              <a:sym typeface=".萍方-简" panose="020B0100000000000000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cs typeface="Arial" panose="020B0604020202020204" pitchFamily="34" charset="0"/>
                <a:sym typeface=".萍方-简" panose="020B0100000000000000" charset="-122"/>
              </a:rPr>
              <a:t>5, 3D noise reduction</a:t>
            </a:r>
            <a:endParaRPr lang="en-US" altLang="zh-CN" sz="1600" dirty="0">
              <a:solidFill>
                <a:schemeClr val="bg1"/>
              </a:solidFill>
              <a:cs typeface="Arial" panose="020B0604020202020204" pitchFamily="34" charset="0"/>
              <a:sym typeface=".萍方-简" panose="020B0100000000000000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cs typeface="Arial" panose="020B0604020202020204" pitchFamily="34" charset="0"/>
                <a:sym typeface=".萍方-简" panose="020B0100000000000000" charset="-122"/>
              </a:rPr>
              <a:t>6, HD resolution</a:t>
            </a:r>
            <a:endParaRPr lang="en-US" altLang="zh-CN" sz="1600" dirty="0">
              <a:solidFill>
                <a:schemeClr val="bg1"/>
              </a:solidFill>
              <a:cs typeface="Arial" panose="020B0604020202020204" pitchFamily="34" charset="0"/>
              <a:sym typeface=".萍方-简" panose="020B0100000000000000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cs typeface="Arial" panose="020B0604020202020204" pitchFamily="34" charset="0"/>
                <a:sym typeface=".萍方-简" panose="020B0100000000000000" charset="-122"/>
              </a:rPr>
              <a:t>7, 178 ° wide viewing angle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  <a:sym typeface=".萍方-简" panose="020B0100000000000000" charset="-122"/>
            </a:endParaRPr>
          </a:p>
        </p:txBody>
      </p:sp>
      <p:pic>
        <p:nvPicPr>
          <p:cNvPr id="85002" name="图片 1" descr="康佳LOGO中英版（白色）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8" descr="F:\项目图片相关资料\项目案例-整理\拼接墙\北京延庆热电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8" y="3757613"/>
            <a:ext cx="3544887" cy="2106612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6019" name="Picture 1" descr="F:\项目图片相关资料\项目案例-整理\拼接墙\苏州高速监控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1101725"/>
            <a:ext cx="3546475" cy="210502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6020" name="Picture 5" descr="F:\项目图片相关资料\项目案例-整理\拼接墙\兵器北斗\mmexport14189050281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725" y="1103313"/>
            <a:ext cx="3678238" cy="210502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6021" name="TextBox 20"/>
          <p:cNvSpPr txBox="1"/>
          <p:nvPr/>
        </p:nvSpPr>
        <p:spPr>
          <a:xfrm>
            <a:off x="4058603" y="3291205"/>
            <a:ext cx="4073525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US" altLang="zh-CN" sz="1200" dirty="0">
                <a:solidFill>
                  <a:srgbClr val="D4B582"/>
                </a:solidFill>
                <a:cs typeface="Arial" panose="020B0604020202020204" pitchFamily="34" charset="0"/>
                <a:sym typeface=".萍方-简" panose="020B0100000000000000" charset="-122"/>
              </a:rPr>
              <a:t>China North Industries Navigation Command Center</a:t>
            </a:r>
            <a:endParaRPr lang="en-US" altLang="zh-CN" sz="1200" dirty="0">
              <a:solidFill>
                <a:srgbClr val="D4B582"/>
              </a:solidFill>
              <a:cs typeface="Arial" panose="020B0604020202020204" pitchFamily="34" charset="0"/>
              <a:sym typeface=".萍方-简" panose="020B0100000000000000" charset="-122"/>
            </a:endParaRPr>
          </a:p>
        </p:txBody>
      </p:sp>
      <p:pic>
        <p:nvPicPr>
          <p:cNvPr id="86022" name="Picture 2" descr="F:\项目图片相关资料\项目案例-整理\拼接墙\无锡政府项目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75" y="3757613"/>
            <a:ext cx="3700463" cy="2106612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6023" name="TextBox 6"/>
          <p:cNvSpPr txBox="1"/>
          <p:nvPr/>
        </p:nvSpPr>
        <p:spPr>
          <a:xfrm>
            <a:off x="843542" y="3290986"/>
            <a:ext cx="4034669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200" dirty="0">
                <a:solidFill>
                  <a:srgbClr val="D4B582"/>
                </a:solidFill>
                <a:cs typeface="Arial" panose="020B0604020202020204" pitchFamily="34" charset="0"/>
              </a:rPr>
              <a:t>Suzhou high-speed monitoring</a:t>
            </a:r>
            <a:endParaRPr lang="en-US" altLang="zh-CN" sz="1200" dirty="0">
              <a:solidFill>
                <a:srgbClr val="D4B582"/>
              </a:solidFill>
              <a:cs typeface="Arial" panose="020B0604020202020204" pitchFamily="34" charset="0"/>
            </a:endParaRPr>
          </a:p>
        </p:txBody>
      </p:sp>
      <p:sp>
        <p:nvSpPr>
          <p:cNvPr id="86024" name="TextBox 8"/>
          <p:cNvSpPr txBox="1"/>
          <p:nvPr/>
        </p:nvSpPr>
        <p:spPr>
          <a:xfrm>
            <a:off x="4001627" y="6011871"/>
            <a:ext cx="4130716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US" altLang="zh-CN" sz="1200" dirty="0">
                <a:solidFill>
                  <a:srgbClr val="D4B582"/>
                </a:solidFill>
                <a:cs typeface="Arial" panose="020B0604020202020204" pitchFamily="34" charset="0"/>
              </a:rPr>
              <a:t>Wuxi government “Inner ring" screen</a:t>
            </a:r>
            <a:endParaRPr lang="en-US" altLang="zh-CN" sz="1200" dirty="0">
              <a:solidFill>
                <a:srgbClr val="D4B582"/>
              </a:solidFill>
              <a:cs typeface="Arial" panose="020B0604020202020204" pitchFamily="34" charset="0"/>
            </a:endParaRPr>
          </a:p>
        </p:txBody>
      </p:sp>
      <p:sp>
        <p:nvSpPr>
          <p:cNvPr id="86025" name="TextBox 10"/>
          <p:cNvSpPr txBox="1"/>
          <p:nvPr/>
        </p:nvSpPr>
        <p:spPr>
          <a:xfrm>
            <a:off x="552077" y="6012423"/>
            <a:ext cx="4859207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200" dirty="0">
                <a:solidFill>
                  <a:srgbClr val="D4B582"/>
                </a:solidFill>
                <a:cs typeface="Arial" panose="020B0604020202020204" pitchFamily="34" charset="0"/>
              </a:rPr>
              <a:t> Beijing Yanqing Thermal Power Enterprise</a:t>
            </a:r>
            <a:endParaRPr lang="en-US" altLang="zh-CN" sz="1200" dirty="0">
              <a:solidFill>
                <a:srgbClr val="D4B582"/>
              </a:solidFill>
              <a:cs typeface="Arial" panose="020B0604020202020204" pitchFamily="34" charset="0"/>
            </a:endParaRPr>
          </a:p>
        </p:txBody>
      </p:sp>
      <p:sp>
        <p:nvSpPr>
          <p:cNvPr id="86026" name="TextBox 8"/>
          <p:cNvSpPr txBox="1"/>
          <p:nvPr/>
        </p:nvSpPr>
        <p:spPr>
          <a:xfrm>
            <a:off x="8132445" y="3291205"/>
            <a:ext cx="394208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US" altLang="zh-CN" sz="1200" dirty="0">
                <a:solidFill>
                  <a:srgbClr val="D4B582"/>
                </a:solidFill>
                <a:cs typeface="Arial" panose="020B0604020202020204" pitchFamily="34" charset="0"/>
              </a:rPr>
              <a:t>Shenzhen </a:t>
            </a:r>
            <a:r>
              <a:rPr lang="en-US" altLang="zh-CN" sz="1200" dirty="0" err="1">
                <a:solidFill>
                  <a:srgbClr val="D4B582"/>
                </a:solidFill>
                <a:cs typeface="Arial" panose="020B0604020202020204" pitchFamily="34" charset="0"/>
              </a:rPr>
              <a:t>Qiaocheng</a:t>
            </a:r>
            <a:r>
              <a:rPr lang="en-US" altLang="zh-CN" sz="1200" dirty="0">
                <a:solidFill>
                  <a:srgbClr val="D4B582"/>
                </a:solidFill>
                <a:cs typeface="Arial" panose="020B0604020202020204" pitchFamily="34" charset="0"/>
              </a:rPr>
              <a:t> Hydropower Monitoring System</a:t>
            </a:r>
            <a:endParaRPr lang="zh-CN" sz="1200" dirty="0">
              <a:solidFill>
                <a:srgbClr val="D4B582"/>
              </a:solidFill>
              <a:cs typeface="Arial" panose="020B0604020202020204" pitchFamily="34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86028" name="图片 1" descr="康佳LOGO中英版（白色）-01-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030" name="图片 1" descr="蛇口国税局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700" y="3795713"/>
            <a:ext cx="3648075" cy="2071687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6031" name="TextBox 20"/>
          <p:cNvSpPr txBox="1"/>
          <p:nvPr/>
        </p:nvSpPr>
        <p:spPr>
          <a:xfrm>
            <a:off x="8079105" y="6012180"/>
            <a:ext cx="4029075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US" altLang="zh-CN" sz="1200" dirty="0">
                <a:solidFill>
                  <a:srgbClr val="D4B582"/>
                </a:solidFill>
                <a:cs typeface="Arial" panose="020B0604020202020204" pitchFamily="34" charset="0"/>
                <a:sym typeface=".萍方-简" panose="020B0100000000000000" charset="-122"/>
              </a:rPr>
              <a:t>Shenzhen National Taxation Bureau Information System</a:t>
            </a:r>
            <a:endParaRPr lang="en-US" altLang="zh-CN" sz="1200" dirty="0">
              <a:solidFill>
                <a:srgbClr val="D4B582"/>
              </a:solidFill>
              <a:cs typeface="Arial" panose="020B0604020202020204" pitchFamily="34" charset="0"/>
              <a:sym typeface=".萍方-简" panose="020B0100000000000000" charset="-122"/>
            </a:endParaRPr>
          </a:p>
        </p:txBody>
      </p:sp>
      <p:pic>
        <p:nvPicPr>
          <p:cNvPr id="86032" name="图片 3" descr="微信图片_201903111750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7700" y="1117600"/>
            <a:ext cx="3648075" cy="2092325"/>
          </a:xfrm>
          <a:prstGeom prst="rect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9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文本框 20"/>
          <p:cNvSpPr txBox="1"/>
          <p:nvPr/>
        </p:nvSpPr>
        <p:spPr>
          <a:xfrm>
            <a:off x="1056070" y="2367409"/>
            <a:ext cx="9190990" cy="1703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1800R Curvature  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Micro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B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order            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Slim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B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ody              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WVA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 </a:t>
            </a:r>
            <a:endParaRPr lang="zh-CN" altLang="en-US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pic>
        <p:nvPicPr>
          <p:cNvPr id="92163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64" name="文本框 5"/>
          <p:cNvSpPr txBox="1"/>
          <p:nvPr/>
        </p:nvSpPr>
        <p:spPr>
          <a:xfrm>
            <a:off x="552077" y="405042"/>
            <a:ext cx="278447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Monitor </a:t>
            </a:r>
            <a:endParaRPr lang="zh-CN" altLang="en-US" sz="32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49250"/>
            <a:ext cx="368300" cy="676275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92167" name="图片 7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1773023"/>
            <a:ext cx="5316537" cy="384651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文本框 20"/>
          <p:cNvSpPr txBox="1"/>
          <p:nvPr/>
        </p:nvSpPr>
        <p:spPr>
          <a:xfrm>
            <a:off x="972885" y="1929259"/>
            <a:ext cx="9190990" cy="2999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Android9.0 system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Industrial-grade dual-camera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Infrared thermal imaging module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Mask recognition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Temperature detection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Working attendance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+mn-ea"/>
                <a:cs typeface="+mn-ea"/>
                <a:sym typeface="+mn-lt"/>
              </a:rPr>
              <a:t>Access control</a:t>
            </a:r>
            <a:endParaRPr lang="en-US" altLang="zh-CN" b="1" dirty="0">
              <a:solidFill>
                <a:schemeClr val="bg1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pic>
        <p:nvPicPr>
          <p:cNvPr id="92163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64" name="文本框 5"/>
          <p:cNvSpPr txBox="1"/>
          <p:nvPr/>
        </p:nvSpPr>
        <p:spPr>
          <a:xfrm>
            <a:off x="552077" y="405042"/>
            <a:ext cx="2784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Smart Pass</a:t>
            </a:r>
            <a:endParaRPr lang="zh-CN" altLang="en-US" sz="32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49250"/>
            <a:ext cx="368300" cy="676275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5" name="图片 5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968" y="1583055"/>
            <a:ext cx="5273675" cy="32715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50379" y="877373"/>
            <a:ext cx="4889153" cy="46075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5" name="î$ḷïde"/>
          <p:cNvSpPr txBox="1"/>
          <p:nvPr/>
        </p:nvSpPr>
        <p:spPr>
          <a:xfrm>
            <a:off x="523179" y="508933"/>
            <a:ext cx="3992909" cy="552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lstStyle/>
          <a:p>
            <a:r>
              <a:rPr lang="en-US" altLang="zh-CN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Info Publishing System</a:t>
            </a:r>
            <a:endParaRPr lang="zh-CN" altLang="en-US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grpSp>
        <p:nvGrpSpPr>
          <p:cNvPr id="49157" name="组合 29"/>
          <p:cNvGrpSpPr/>
          <p:nvPr/>
        </p:nvGrpSpPr>
        <p:grpSpPr>
          <a:xfrm>
            <a:off x="55554" y="1371284"/>
            <a:ext cx="7143965" cy="4630736"/>
            <a:chOff x="100" y="2482"/>
            <a:chExt cx="11252" cy="7292"/>
          </a:xfrm>
        </p:grpSpPr>
        <p:pic>
          <p:nvPicPr>
            <p:cNvPr id="49158" name="图片 3" descr="微信图片_20190718161133"/>
            <p:cNvPicPr>
              <a:picLocks noChangeAspect="1"/>
            </p:cNvPicPr>
            <p:nvPr/>
          </p:nvPicPr>
          <p:blipFill>
            <a:blip r:embed="rId3"/>
            <a:srcRect b="11090"/>
            <a:stretch>
              <a:fillRect/>
            </a:stretch>
          </p:blipFill>
          <p:spPr>
            <a:xfrm>
              <a:off x="100" y="2482"/>
              <a:ext cx="10028" cy="52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159" name="文本框 3"/>
            <p:cNvSpPr txBox="1"/>
            <p:nvPr/>
          </p:nvSpPr>
          <p:spPr>
            <a:xfrm>
              <a:off x="3726" y="3478"/>
              <a:ext cx="177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 err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Centrol</a:t>
              </a:r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Control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0" name="文本框 4"/>
            <p:cNvSpPr txBox="1"/>
            <p:nvPr/>
          </p:nvSpPr>
          <p:spPr>
            <a:xfrm>
              <a:off x="6735" y="5207"/>
              <a:ext cx="1051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Switch</a:t>
              </a:r>
              <a:r>
                <a:rPr lang="zh-CN" altLang="en-US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 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1" name="文本框 1"/>
            <p:cNvSpPr txBox="1"/>
            <p:nvPr/>
          </p:nvSpPr>
          <p:spPr>
            <a:xfrm>
              <a:off x="6225" y="3378"/>
              <a:ext cx="1801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Store Managers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2" name="文本框 2"/>
            <p:cNvSpPr txBox="1"/>
            <p:nvPr/>
          </p:nvSpPr>
          <p:spPr>
            <a:xfrm>
              <a:off x="3888" y="5158"/>
              <a:ext cx="2811" cy="4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400" b="1" i="1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Cloud acceleration</a:t>
              </a:r>
              <a:endParaRPr lang="zh-CN" altLang="en-US" sz="1400" b="1" i="1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3" name="文本框 5"/>
            <p:cNvSpPr txBox="1"/>
            <p:nvPr/>
          </p:nvSpPr>
          <p:spPr>
            <a:xfrm>
              <a:off x="558" y="4442"/>
              <a:ext cx="1874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Computer Room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4" name="文本框 6"/>
            <p:cNvSpPr txBox="1"/>
            <p:nvPr/>
          </p:nvSpPr>
          <p:spPr>
            <a:xfrm>
              <a:off x="492" y="5979"/>
              <a:ext cx="1879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Operating Team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5" name="文本框 7"/>
            <p:cNvSpPr txBox="1"/>
            <p:nvPr/>
          </p:nvSpPr>
          <p:spPr>
            <a:xfrm>
              <a:off x="1817" y="7383"/>
              <a:ext cx="1786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Interface server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6" name="文本框 8"/>
            <p:cNvSpPr txBox="1"/>
            <p:nvPr/>
          </p:nvSpPr>
          <p:spPr>
            <a:xfrm>
              <a:off x="7578" y="5207"/>
              <a:ext cx="2586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Info Publishing terminal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7" name="文本框 10"/>
            <p:cNvSpPr txBox="1"/>
            <p:nvPr/>
          </p:nvSpPr>
          <p:spPr>
            <a:xfrm>
              <a:off x="9264" y="4071"/>
              <a:ext cx="604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TV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8" name="文本框 11"/>
            <p:cNvSpPr txBox="1"/>
            <p:nvPr/>
          </p:nvSpPr>
          <p:spPr>
            <a:xfrm>
              <a:off x="10041" y="6833"/>
              <a:ext cx="1311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Monitor</a:t>
              </a:r>
              <a:r>
                <a:rPr lang="zh-CN" altLang="en-US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    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69" name="文本框 13"/>
            <p:cNvSpPr txBox="1"/>
            <p:nvPr/>
          </p:nvSpPr>
          <p:spPr>
            <a:xfrm>
              <a:off x="9281" y="6370"/>
              <a:ext cx="604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TV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70" name="文本框 16"/>
            <p:cNvSpPr txBox="1"/>
            <p:nvPr/>
          </p:nvSpPr>
          <p:spPr>
            <a:xfrm>
              <a:off x="10015" y="4636"/>
              <a:ext cx="1200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Monitor</a:t>
              </a:r>
              <a:r>
                <a:rPr lang="zh-CN" altLang="en-US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  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71" name="文本框 17"/>
            <p:cNvSpPr txBox="1"/>
            <p:nvPr/>
          </p:nvSpPr>
          <p:spPr>
            <a:xfrm>
              <a:off x="6848" y="7508"/>
              <a:ext cx="1051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Switch</a:t>
              </a:r>
              <a:r>
                <a:rPr lang="zh-CN" altLang="en-US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 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72" name="文本框 18"/>
            <p:cNvSpPr txBox="1"/>
            <p:nvPr/>
          </p:nvSpPr>
          <p:spPr>
            <a:xfrm>
              <a:off x="7731" y="7490"/>
              <a:ext cx="2586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Info Publishing terminal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73" name="文本框 19"/>
            <p:cNvSpPr txBox="1"/>
            <p:nvPr/>
          </p:nvSpPr>
          <p:spPr>
            <a:xfrm>
              <a:off x="4267" y="7781"/>
              <a:ext cx="1700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Store manager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567" y="9579"/>
              <a:ext cx="1043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492" y="8903"/>
              <a:ext cx="11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76" name="文本框 24"/>
            <p:cNvSpPr txBox="1"/>
            <p:nvPr/>
          </p:nvSpPr>
          <p:spPr>
            <a:xfrm>
              <a:off x="1656" y="8677"/>
              <a:ext cx="1639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</a:rPr>
                <a:t> Ethernet cable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77" name="文本框 25"/>
            <p:cNvSpPr txBox="1"/>
            <p:nvPr/>
          </p:nvSpPr>
          <p:spPr>
            <a:xfrm>
              <a:off x="1648" y="9386"/>
              <a:ext cx="2328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HDMIT/VGA/AV</a:t>
              </a:r>
              <a:r>
                <a:rPr lang="zh-CN" altLang="en-US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cable</a:t>
              </a:r>
              <a:endParaRPr lang="zh-CN" altLang="en-US" sz="1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8788" y="7124"/>
              <a:ext cx="491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8788" y="4843"/>
              <a:ext cx="491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49180" name="图片 9" descr="康佳LOGO中英版（白色）-01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25"/>
          <p:cNvSpPr txBox="1"/>
          <p:nvPr/>
        </p:nvSpPr>
        <p:spPr>
          <a:xfrm>
            <a:off x="501650" y="430511"/>
            <a:ext cx="56086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400" b="1" u="sng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 Grou</a:t>
            </a:r>
            <a:r>
              <a:rPr lang="en-US" altLang="zh-CN" sz="2400" b="1" u="sng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 Co., Ltd 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43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648" y="159654"/>
            <a:ext cx="2170609" cy="389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121" name="Diamond 4"/>
          <p:cNvSpPr/>
          <p:nvPr>
            <p:custDataLst>
              <p:tags r:id="rId3"/>
            </p:custDataLst>
          </p:nvPr>
        </p:nvSpPr>
        <p:spPr>
          <a:xfrm>
            <a:off x="3470026" y="969034"/>
            <a:ext cx="5251942" cy="5251941"/>
          </a:xfrm>
          <a:prstGeom prst="diamond">
            <a:avLst/>
          </a:prstGeom>
          <a:noFill/>
          <a:ln>
            <a:solidFill>
              <a:srgbClr val="FFFFFF">
                <a:lumMod val="85000"/>
              </a:srgbClr>
            </a:solidFill>
          </a:ln>
        </p:spPr>
        <p:style>
          <a:lnRef idx="0">
            <a:srgbClr val="00A5CC">
              <a:hueOff val="0"/>
              <a:satOff val="0"/>
              <a:lumOff val="0"/>
              <a:alphaOff val="0"/>
            </a:srgbClr>
          </a:lnRef>
          <a:fillRef idx="1">
            <a:srgbClr val="00A5CC"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00A5CC"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0" name="Diamond 4"/>
          <p:cNvSpPr/>
          <p:nvPr>
            <p:custDataLst>
              <p:tags r:id="rId4"/>
            </p:custDataLst>
          </p:nvPr>
        </p:nvSpPr>
        <p:spPr>
          <a:xfrm>
            <a:off x="3596263" y="1095269"/>
            <a:ext cx="4999471" cy="4999472"/>
          </a:xfrm>
          <a:prstGeom prst="diamond">
            <a:avLst/>
          </a:prstGeom>
          <a:noFill/>
          <a:ln>
            <a:solidFill>
              <a:srgbClr val="FFFFFF">
                <a:lumMod val="85000"/>
              </a:srgbClr>
            </a:solidFill>
          </a:ln>
        </p:spPr>
        <p:style>
          <a:lnRef idx="0">
            <a:srgbClr val="00A5CC">
              <a:hueOff val="0"/>
              <a:satOff val="0"/>
              <a:lumOff val="0"/>
              <a:alphaOff val="0"/>
            </a:srgbClr>
          </a:lnRef>
          <a:fillRef idx="1">
            <a:srgbClr val="00A5CC"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00A5CC"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3" name="Diamond 4"/>
          <p:cNvSpPr/>
          <p:nvPr>
            <p:custDataLst>
              <p:tags r:id="rId5"/>
            </p:custDataLst>
          </p:nvPr>
        </p:nvSpPr>
        <p:spPr>
          <a:xfrm>
            <a:off x="3732125" y="1230497"/>
            <a:ext cx="4729017" cy="4729018"/>
          </a:xfrm>
          <a:prstGeom prst="diamond">
            <a:avLst/>
          </a:prstGeom>
          <a:solidFill>
            <a:srgbClr val="FFFFFF">
              <a:lumMod val="85000"/>
            </a:srgbClr>
          </a:solidFill>
        </p:spPr>
        <p:style>
          <a:lnRef idx="0">
            <a:srgbClr val="00A5CC">
              <a:hueOff val="0"/>
              <a:satOff val="0"/>
              <a:lumOff val="0"/>
              <a:alphaOff val="0"/>
            </a:srgbClr>
          </a:lnRef>
          <a:fillRef idx="1">
            <a:srgbClr val="00A5CC"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00A5CC"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4" name="Rounded Rectangle 15"/>
          <p:cNvSpPr/>
          <p:nvPr>
            <p:custDataLst>
              <p:tags r:id="rId6"/>
            </p:custDataLst>
          </p:nvPr>
        </p:nvSpPr>
        <p:spPr>
          <a:xfrm>
            <a:off x="4180747" y="1679752"/>
            <a:ext cx="1844317" cy="1844318"/>
          </a:xfrm>
          <a:prstGeom prst="roundRect">
            <a:avLst/>
          </a:prstGeom>
          <a:pattFill prst="dkUpDiag">
            <a:fgClr>
              <a:srgbClr val="00A5CC">
                <a:lumMod val="75000"/>
              </a:srgbClr>
            </a:fgClr>
            <a:bgClr>
              <a:srgbClr val="00A5CC"/>
            </a:bgClr>
          </a:pattFill>
          <a:ln>
            <a:noFill/>
          </a:ln>
        </p:spPr>
        <p:style>
          <a:lnRef idx="2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A5CC">
              <a:hueOff val="0"/>
              <a:satOff val="0"/>
              <a:lumOff val="0"/>
              <a:alphaOff val="0"/>
            </a:srgbClr>
          </a:fillRef>
          <a:effectRef idx="0">
            <a:srgbClr val="00A5CC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tIns="457200" bIns="0" anchor="ctr" anchorCtr="1"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5" name="Rounded Rectangle 13"/>
          <p:cNvSpPr/>
          <p:nvPr>
            <p:custDataLst>
              <p:tags r:id="rId7"/>
            </p:custDataLst>
          </p:nvPr>
        </p:nvSpPr>
        <p:spPr>
          <a:xfrm>
            <a:off x="6166934" y="1679752"/>
            <a:ext cx="1844317" cy="1844318"/>
          </a:xfrm>
          <a:prstGeom prst="roundRect">
            <a:avLst/>
          </a:prstGeom>
          <a:pattFill prst="dkUpDiag">
            <a:fgClr>
              <a:srgbClr val="1E74AD">
                <a:lumMod val="75000"/>
              </a:srgbClr>
            </a:fgClr>
            <a:bgClr>
              <a:srgbClr val="1E74AD"/>
            </a:bgClr>
          </a:pattFill>
          <a:ln>
            <a:noFill/>
          </a:ln>
        </p:spPr>
        <p:style>
          <a:lnRef idx="2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A5CC">
              <a:hueOff val="0"/>
              <a:satOff val="0"/>
              <a:lumOff val="0"/>
              <a:alphaOff val="0"/>
            </a:srgbClr>
          </a:fillRef>
          <a:effectRef idx="0">
            <a:srgbClr val="00A5CC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tIns="457200" bIns="0" anchor="ctr" anchorCtr="1"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6" name="Rounded Rectangle 11"/>
          <p:cNvSpPr/>
          <p:nvPr>
            <p:custDataLst>
              <p:tags r:id="rId8"/>
            </p:custDataLst>
          </p:nvPr>
        </p:nvSpPr>
        <p:spPr>
          <a:xfrm>
            <a:off x="4180747" y="3665941"/>
            <a:ext cx="1844317" cy="1844318"/>
          </a:xfrm>
          <a:prstGeom prst="roundRect">
            <a:avLst/>
          </a:prstGeom>
          <a:pattFill prst="dkUpDiag">
            <a:fgClr>
              <a:srgbClr val="61CC8F">
                <a:lumMod val="75000"/>
              </a:srgbClr>
            </a:fgClr>
            <a:bgClr>
              <a:srgbClr val="61CC8F"/>
            </a:bgClr>
          </a:pattFill>
          <a:ln>
            <a:noFill/>
          </a:ln>
        </p:spPr>
        <p:style>
          <a:lnRef idx="2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A5CC">
              <a:hueOff val="0"/>
              <a:satOff val="0"/>
              <a:lumOff val="0"/>
              <a:alphaOff val="0"/>
            </a:srgbClr>
          </a:fillRef>
          <a:effectRef idx="0">
            <a:srgbClr val="00A5CC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tIns="457200" bIns="0" anchor="ctr" anchorCtr="1"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7" name="Rounded Rectangle 9"/>
          <p:cNvSpPr/>
          <p:nvPr>
            <p:custDataLst>
              <p:tags r:id="rId9"/>
            </p:custDataLst>
          </p:nvPr>
        </p:nvSpPr>
        <p:spPr>
          <a:xfrm>
            <a:off x="6166934" y="3665941"/>
            <a:ext cx="1844317" cy="1844318"/>
          </a:xfrm>
          <a:prstGeom prst="roundRect">
            <a:avLst/>
          </a:prstGeom>
          <a:pattFill prst="dkUpDiag">
            <a:fgClr>
              <a:srgbClr val="0DBBAF">
                <a:lumMod val="75000"/>
              </a:srgbClr>
            </a:fgClr>
            <a:bgClr>
              <a:srgbClr val="0DBBAF"/>
            </a:bgClr>
          </a:pattFill>
          <a:ln>
            <a:noFill/>
          </a:ln>
        </p:spPr>
        <p:style>
          <a:lnRef idx="2">
            <a:srgbClr val="FFFFFF">
              <a:hueOff val="0"/>
              <a:satOff val="0"/>
              <a:lumOff val="0"/>
              <a:alphaOff val="0"/>
            </a:srgbClr>
          </a:lnRef>
          <a:fillRef idx="1">
            <a:srgbClr val="00A5CC">
              <a:hueOff val="0"/>
              <a:satOff val="0"/>
              <a:lumOff val="0"/>
              <a:alphaOff val="0"/>
            </a:srgbClr>
          </a:fillRef>
          <a:effectRef idx="0">
            <a:srgbClr val="00A5CC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tIns="457200" bIns="0" anchor="ctr" anchorCtr="1"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>
            <p:custDataLst>
              <p:tags r:id="rId10"/>
            </p:custDataLst>
          </p:nvPr>
        </p:nvCxnSpPr>
        <p:spPr>
          <a:xfrm>
            <a:off x="515938" y="3595006"/>
            <a:ext cx="11160125" cy="0"/>
          </a:xfrm>
          <a:prstGeom prst="straightConnector1">
            <a:avLst/>
          </a:prstGeom>
          <a:ln w="12700">
            <a:solidFill>
              <a:srgbClr val="FFFFFF">
                <a:lumMod val="85000"/>
              </a:srgbClr>
            </a:solidFill>
            <a:tailEnd type="triangle"/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cxnSp>
        <p:nvCxnSpPr>
          <p:cNvPr id="91" name="直接箭头连接符 90"/>
          <p:cNvCxnSpPr/>
          <p:nvPr>
            <p:custDataLst>
              <p:tags r:id="rId11"/>
            </p:custDataLst>
          </p:nvPr>
        </p:nvCxnSpPr>
        <p:spPr>
          <a:xfrm flipV="1">
            <a:off x="6096000" y="376387"/>
            <a:ext cx="0" cy="6155042"/>
          </a:xfrm>
          <a:prstGeom prst="straightConnector1">
            <a:avLst/>
          </a:prstGeom>
          <a:ln w="12700">
            <a:solidFill>
              <a:srgbClr val="FFFFFF">
                <a:lumMod val="85000"/>
              </a:srgbClr>
            </a:solidFill>
            <a:tailEnd type="triangle"/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sp>
        <p:nvSpPr>
          <p:cNvPr id="127" name="文本框 126"/>
          <p:cNvSpPr txBox="1"/>
          <p:nvPr>
            <p:custDataLst>
              <p:tags r:id="rId12"/>
            </p:custDataLst>
          </p:nvPr>
        </p:nvSpPr>
        <p:spPr>
          <a:xfrm>
            <a:off x="4322014" y="2690915"/>
            <a:ext cx="1563053" cy="73802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200" spc="150">
                <a:solidFill>
                  <a:srgbClr val="FFFFFF"/>
                </a:solidFill>
                <a:ea typeface="微软雅黑" panose="020B0503020204020204" charset="-122"/>
                <a:sym typeface="Arial" panose="020B0604020202020204" pitchFamily="34" charset="0"/>
              </a:rPr>
              <a:t>Business Unit</a:t>
            </a:r>
            <a:endParaRPr lang="en-US" altLang="zh-CN" sz="1200" spc="15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3" name="文本框 132"/>
          <p:cNvSpPr txBox="1"/>
          <p:nvPr>
            <p:custDataLst>
              <p:tags r:id="rId13"/>
            </p:custDataLst>
          </p:nvPr>
        </p:nvSpPr>
        <p:spPr>
          <a:xfrm>
            <a:off x="4321379" y="2241658"/>
            <a:ext cx="1563052" cy="42039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Products </a:t>
            </a:r>
            <a:endParaRPr lang="en-US" altLang="zh-CN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38" name="直接连接符 137"/>
          <p:cNvCxnSpPr/>
          <p:nvPr>
            <p:custDataLst>
              <p:tags r:id="rId14"/>
            </p:custDataLst>
          </p:nvPr>
        </p:nvCxnSpPr>
        <p:spPr>
          <a:xfrm>
            <a:off x="4408167" y="2668000"/>
            <a:ext cx="138947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sp>
        <p:nvSpPr>
          <p:cNvPr id="144" name="文本框 143"/>
          <p:cNvSpPr txBox="1"/>
          <p:nvPr>
            <p:custDataLst>
              <p:tags r:id="rId15"/>
            </p:custDataLst>
          </p:nvPr>
        </p:nvSpPr>
        <p:spPr>
          <a:xfrm>
            <a:off x="6307566" y="2690915"/>
            <a:ext cx="1563053" cy="73802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200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Business Unit</a:t>
            </a:r>
            <a:endParaRPr lang="en-US" altLang="zh-CN" sz="1200" spc="15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6" name="文本框 175"/>
          <p:cNvSpPr txBox="1"/>
          <p:nvPr>
            <p:custDataLst>
              <p:tags r:id="rId16"/>
            </p:custDataLst>
          </p:nvPr>
        </p:nvSpPr>
        <p:spPr>
          <a:xfrm>
            <a:off x="6307566" y="2241658"/>
            <a:ext cx="1563052" cy="42039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Service</a:t>
            </a:r>
            <a:endParaRPr lang="en-US" altLang="zh-CN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77" name="直接连接符 176"/>
          <p:cNvCxnSpPr/>
          <p:nvPr>
            <p:custDataLst>
              <p:tags r:id="rId17"/>
            </p:custDataLst>
          </p:nvPr>
        </p:nvCxnSpPr>
        <p:spPr>
          <a:xfrm>
            <a:off x="6394354" y="2668000"/>
            <a:ext cx="138947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sp>
        <p:nvSpPr>
          <p:cNvPr id="179" name="文本框 178"/>
          <p:cNvSpPr txBox="1"/>
          <p:nvPr>
            <p:custDataLst>
              <p:tags r:id="rId18"/>
            </p:custDataLst>
          </p:nvPr>
        </p:nvSpPr>
        <p:spPr>
          <a:xfrm>
            <a:off x="4321379" y="4714993"/>
            <a:ext cx="1563053" cy="73802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200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Business Unit</a:t>
            </a:r>
            <a:endParaRPr lang="en-US" altLang="zh-CN" sz="1200" spc="15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1" name="文本框 180"/>
          <p:cNvSpPr txBox="1"/>
          <p:nvPr>
            <p:custDataLst>
              <p:tags r:id="rId19"/>
            </p:custDataLst>
          </p:nvPr>
        </p:nvSpPr>
        <p:spPr>
          <a:xfrm>
            <a:off x="4321379" y="4265736"/>
            <a:ext cx="1563052" cy="420399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p>
            <a:pPr algn="ctr">
              <a:lnSpc>
                <a:spcPct val="120000"/>
              </a:lnSpc>
            </a:pPr>
            <a:r>
              <a:rPr lang="en-US" altLang="zh-CN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Industrial</a:t>
            </a:r>
            <a:endParaRPr lang="en-US" altLang="zh-CN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82" name="直接连接符 181"/>
          <p:cNvCxnSpPr/>
          <p:nvPr>
            <p:custDataLst>
              <p:tags r:id="rId20"/>
            </p:custDataLst>
          </p:nvPr>
        </p:nvCxnSpPr>
        <p:spPr>
          <a:xfrm>
            <a:off x="4408167" y="4692078"/>
            <a:ext cx="138947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sp>
        <p:nvSpPr>
          <p:cNvPr id="184" name="文本框 183"/>
          <p:cNvSpPr txBox="1"/>
          <p:nvPr>
            <p:custDataLst>
              <p:tags r:id="rId21"/>
            </p:custDataLst>
          </p:nvPr>
        </p:nvSpPr>
        <p:spPr>
          <a:xfrm>
            <a:off x="6307566" y="4714993"/>
            <a:ext cx="1563053" cy="73802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200" spc="1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Business Unit</a:t>
            </a:r>
            <a:endParaRPr lang="en-US" altLang="zh-CN" sz="1200" spc="15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6" name="文本框 185"/>
          <p:cNvSpPr txBox="1"/>
          <p:nvPr>
            <p:custDataLst>
              <p:tags r:id="rId22"/>
            </p:custDataLst>
          </p:nvPr>
        </p:nvSpPr>
        <p:spPr>
          <a:xfrm>
            <a:off x="6307566" y="4265736"/>
            <a:ext cx="1563052" cy="42039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Financial</a:t>
            </a:r>
            <a:endParaRPr lang="en-US" altLang="zh-CN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87" name="直接连接符 186"/>
          <p:cNvCxnSpPr/>
          <p:nvPr>
            <p:custDataLst>
              <p:tags r:id="rId23"/>
            </p:custDataLst>
          </p:nvPr>
        </p:nvCxnSpPr>
        <p:spPr>
          <a:xfrm>
            <a:off x="6394354" y="4692078"/>
            <a:ext cx="138947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rgbClr val="00A5CC"/>
          </a:lnRef>
          <a:fillRef idx="0">
            <a:srgbClr val="00A5CC"/>
          </a:fillRef>
          <a:effectRef idx="0">
            <a:srgbClr val="00A5CC"/>
          </a:effectRef>
          <a:fontRef idx="minor">
            <a:srgbClr val="000000"/>
          </a:fontRef>
        </p:style>
      </p:cxnSp>
      <p:sp>
        <p:nvSpPr>
          <p:cNvPr id="189" name="矩形: 圆角 188"/>
          <p:cNvSpPr/>
          <p:nvPr>
            <p:custDataLst>
              <p:tags r:id="rId24"/>
            </p:custDataLst>
          </p:nvPr>
        </p:nvSpPr>
        <p:spPr>
          <a:xfrm>
            <a:off x="286763" y="1074773"/>
            <a:ext cx="3664806" cy="468301"/>
          </a:xfrm>
          <a:prstGeom prst="roundRect">
            <a:avLst/>
          </a:prstGeom>
          <a:pattFill prst="dkUpDiag">
            <a:fgClr>
              <a:srgbClr val="00A5CC">
                <a:lumMod val="75000"/>
              </a:srgbClr>
            </a:fgClr>
            <a:bgClr>
              <a:srgbClr val="00A5CC"/>
            </a:bgClr>
          </a:pattFill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en-US" altLang="zh-CN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Electronic: TV, commercial display</a:t>
            </a:r>
            <a:endParaRPr lang="en-US" altLang="zh-CN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1" name="矩形: 圆角 190"/>
          <p:cNvSpPr/>
          <p:nvPr>
            <p:custDataLst>
              <p:tags r:id="rId25"/>
            </p:custDataLst>
          </p:nvPr>
        </p:nvSpPr>
        <p:spPr>
          <a:xfrm>
            <a:off x="286763" y="2702310"/>
            <a:ext cx="3664806" cy="468301"/>
          </a:xfrm>
          <a:prstGeom prst="roundRect">
            <a:avLst/>
          </a:prstGeom>
          <a:noFill/>
          <a:ln>
            <a:solidFill>
              <a:srgbClr val="007C99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en-US" altLang="zh-CN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S</a:t>
            </a:r>
            <a:r>
              <a:rPr lang="zh-CN" altLang="en-US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emiconductor</a:t>
            </a:r>
            <a:r>
              <a:rPr lang="en-US" altLang="zh-CN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,micro LED,mateial..</a:t>
            </a:r>
            <a:endParaRPr lang="en-US" altLang="zh-CN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192" name="矩形: 圆角 191"/>
          <p:cNvSpPr/>
          <p:nvPr>
            <p:custDataLst>
              <p:tags r:id="rId26"/>
            </p:custDataLst>
          </p:nvPr>
        </p:nvSpPr>
        <p:spPr>
          <a:xfrm>
            <a:off x="8309063" y="1617285"/>
            <a:ext cx="3664806" cy="468301"/>
          </a:xfrm>
          <a:prstGeom prst="roundRect">
            <a:avLst/>
          </a:prstGeom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supply chain service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193" name="矩形: 圆角 192"/>
          <p:cNvSpPr/>
          <p:nvPr>
            <p:custDataLst>
              <p:tags r:id="rId27"/>
            </p:custDataLst>
          </p:nvPr>
        </p:nvSpPr>
        <p:spPr>
          <a:xfrm>
            <a:off x="8309063" y="1074773"/>
            <a:ext cx="3664806" cy="468301"/>
          </a:xfrm>
          <a:prstGeom prst="roundRect">
            <a:avLst/>
          </a:prstGeom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Internet operation service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194" name="矩形: 圆角 193"/>
          <p:cNvSpPr/>
          <p:nvPr>
            <p:custDataLst>
              <p:tags r:id="rId28"/>
            </p:custDataLst>
          </p:nvPr>
        </p:nvSpPr>
        <p:spPr>
          <a:xfrm>
            <a:off x="8309063" y="2159797"/>
            <a:ext cx="3664806" cy="468301"/>
          </a:xfrm>
          <a:prstGeom prst="roundRect">
            <a:avLst/>
          </a:prstGeom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Modern logistic service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195" name="矩形: 圆角 194"/>
          <p:cNvSpPr/>
          <p:nvPr>
            <p:custDataLst>
              <p:tags r:id="rId29"/>
            </p:custDataLst>
          </p:nvPr>
        </p:nvSpPr>
        <p:spPr>
          <a:xfrm>
            <a:off x="8309063" y="2702310"/>
            <a:ext cx="3664806" cy="468301"/>
          </a:xfrm>
          <a:prstGeom prst="roundRect">
            <a:avLst/>
          </a:prstGeom>
          <a:ln>
            <a:solidFill>
              <a:srgbClr val="175782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....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196" name="矩形: 圆角 195"/>
          <p:cNvSpPr/>
          <p:nvPr>
            <p:custDataLst>
              <p:tags r:id="rId30"/>
            </p:custDataLst>
          </p:nvPr>
        </p:nvSpPr>
        <p:spPr>
          <a:xfrm>
            <a:off x="8309063" y="4533521"/>
            <a:ext cx="3664806" cy="468301"/>
          </a:xfrm>
          <a:prstGeom prst="roundRect">
            <a:avLst/>
          </a:prstGeom>
          <a:ln>
            <a:solidFill>
              <a:srgbClr val="0DBBAF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Venture capital fund</a:t>
            </a:r>
            <a:endParaRPr lang="zh-CN" altLang="en-US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>
        <p:nvSpPr>
          <p:cNvPr id="197" name="矩形: 圆角 196"/>
          <p:cNvSpPr/>
          <p:nvPr>
            <p:custDataLst>
              <p:tags r:id="rId31"/>
            </p:custDataLst>
          </p:nvPr>
        </p:nvSpPr>
        <p:spPr>
          <a:xfrm>
            <a:off x="8309063" y="3976495"/>
            <a:ext cx="3664806" cy="468301"/>
          </a:xfrm>
          <a:prstGeom prst="roundRect">
            <a:avLst/>
          </a:prstGeom>
          <a:pattFill prst="dkUpDiag">
            <a:fgClr>
              <a:srgbClr val="0DBBAF">
                <a:lumMod val="75000"/>
              </a:srgbClr>
            </a:fgClr>
            <a:bgClr>
              <a:srgbClr val="0DBBAF"/>
            </a:bgClr>
          </a:pattFill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Direct investment fund</a:t>
            </a:r>
            <a:endParaRPr lang="zh-CN" altLang="en-US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198" name="矩形: 圆角 197"/>
          <p:cNvSpPr/>
          <p:nvPr>
            <p:custDataLst>
              <p:tags r:id="rId32"/>
            </p:custDataLst>
          </p:nvPr>
        </p:nvSpPr>
        <p:spPr>
          <a:xfrm>
            <a:off x="8309063" y="5078487"/>
            <a:ext cx="3664806" cy="468301"/>
          </a:xfrm>
          <a:prstGeom prst="roundRect">
            <a:avLst/>
          </a:prstGeom>
          <a:ln>
            <a:solidFill>
              <a:srgbClr val="0DBBAF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Investment and merger fund</a:t>
            </a:r>
            <a:endParaRPr lang="zh-CN" altLang="en-US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199" name="矩形: 圆角 198"/>
          <p:cNvSpPr/>
          <p:nvPr>
            <p:custDataLst>
              <p:tags r:id="rId33"/>
            </p:custDataLst>
          </p:nvPr>
        </p:nvSpPr>
        <p:spPr>
          <a:xfrm>
            <a:off x="8309063" y="5626491"/>
            <a:ext cx="3664806" cy="468301"/>
          </a:xfrm>
          <a:prstGeom prst="roundRect">
            <a:avLst/>
          </a:prstGeom>
          <a:ln>
            <a:solidFill>
              <a:srgbClr val="0DBBAF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Commercial factoring</a:t>
            </a:r>
            <a:endParaRPr lang="zh-CN" altLang="en-US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00" name="矩形: 圆角 199"/>
          <p:cNvSpPr/>
          <p:nvPr>
            <p:custDataLst>
              <p:tags r:id="rId34"/>
            </p:custDataLst>
          </p:nvPr>
        </p:nvSpPr>
        <p:spPr>
          <a:xfrm>
            <a:off x="286763" y="4533235"/>
            <a:ext cx="3664806" cy="468301"/>
          </a:xfrm>
          <a:prstGeom prst="roundRect">
            <a:avLst/>
          </a:prstGeom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Headquater eco managing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01" name="矩形: 圆角 200"/>
          <p:cNvSpPr/>
          <p:nvPr>
            <p:custDataLst>
              <p:tags r:id="rId35"/>
            </p:custDataLst>
          </p:nvPr>
        </p:nvSpPr>
        <p:spPr>
          <a:xfrm>
            <a:off x="286763" y="3976209"/>
            <a:ext cx="3664806" cy="468301"/>
          </a:xfrm>
          <a:prstGeom prst="roundRect">
            <a:avLst/>
          </a:prstGeom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Industrial park managing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02" name="矩形: 圆角 201"/>
          <p:cNvSpPr/>
          <p:nvPr>
            <p:custDataLst>
              <p:tags r:id="rId36"/>
            </p:custDataLst>
          </p:nvPr>
        </p:nvSpPr>
        <p:spPr>
          <a:xfrm>
            <a:off x="286763" y="5078487"/>
            <a:ext cx="3664806" cy="468301"/>
          </a:xfrm>
          <a:prstGeom prst="roundRect">
            <a:avLst/>
          </a:prstGeom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Logistic park managing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03" name="矩形: 圆角 202"/>
          <p:cNvSpPr/>
          <p:nvPr>
            <p:custDataLst>
              <p:tags r:id="rId37"/>
            </p:custDataLst>
          </p:nvPr>
        </p:nvSpPr>
        <p:spPr>
          <a:xfrm>
            <a:off x="286763" y="5626491"/>
            <a:ext cx="3664806" cy="468301"/>
          </a:xfrm>
          <a:prstGeom prst="roundRect">
            <a:avLst/>
          </a:prstGeom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...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3" name="图片 2" descr="32313537363934393b32313537363933303bc0fbc8f3"/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748145" y="3704590"/>
            <a:ext cx="640715" cy="640715"/>
          </a:xfrm>
          <a:prstGeom prst="rect">
            <a:avLst/>
          </a:prstGeom>
        </p:spPr>
      </p:pic>
      <p:pic>
        <p:nvPicPr>
          <p:cNvPr id="4" name="图片 3" descr="303b32303138333430343bd6c7bbdbb9a4b3a7"/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719320" y="1679575"/>
            <a:ext cx="577215" cy="577215"/>
          </a:xfrm>
          <a:prstGeom prst="rect">
            <a:avLst/>
          </a:prstGeom>
        </p:spPr>
      </p:pic>
      <p:pic>
        <p:nvPicPr>
          <p:cNvPr id="5" name="图片 4" descr="303b32303236333835393bd4c6b7fecef1"/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748145" y="1704340"/>
            <a:ext cx="552450" cy="552450"/>
          </a:xfrm>
          <a:prstGeom prst="rect">
            <a:avLst/>
          </a:prstGeom>
        </p:spPr>
      </p:pic>
      <p:pic>
        <p:nvPicPr>
          <p:cNvPr id="6" name="图片 5" descr="303b32313534363233313bb2fad2b5c1b4"/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713605" y="3594735"/>
            <a:ext cx="777240" cy="777240"/>
          </a:xfrm>
          <a:prstGeom prst="rect">
            <a:avLst/>
          </a:prstGeom>
        </p:spPr>
      </p:pic>
      <p:sp>
        <p:nvSpPr>
          <p:cNvPr id="10" name="矩形: 圆角 188"/>
          <p:cNvSpPr/>
          <p:nvPr>
            <p:custDataLst>
              <p:tags r:id="rId46"/>
            </p:custDataLst>
          </p:nvPr>
        </p:nvSpPr>
        <p:spPr>
          <a:xfrm>
            <a:off x="286763" y="1074773"/>
            <a:ext cx="3664806" cy="468301"/>
          </a:xfrm>
          <a:prstGeom prst="roundRect">
            <a:avLst/>
          </a:prstGeom>
          <a:pattFill prst="dkUpDiag">
            <a:fgClr>
              <a:srgbClr val="00A5CC">
                <a:lumMod val="75000"/>
              </a:srgbClr>
            </a:fgClr>
            <a:bgClr>
              <a:srgbClr val="00A5CC"/>
            </a:bgClr>
          </a:pattFill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en-US" altLang="zh-CN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Electronic: TV, commercial display</a:t>
            </a:r>
            <a:endParaRPr lang="en-US" altLang="zh-CN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矩形: 圆角 189"/>
          <p:cNvSpPr/>
          <p:nvPr>
            <p:custDataLst>
              <p:tags r:id="rId47"/>
            </p:custDataLst>
          </p:nvPr>
        </p:nvSpPr>
        <p:spPr>
          <a:xfrm>
            <a:off x="286763" y="2159797"/>
            <a:ext cx="3664806" cy="468301"/>
          </a:xfrm>
          <a:prstGeom prst="roundRect">
            <a:avLst/>
          </a:prstGeom>
          <a:noFill/>
          <a:ln>
            <a:solidFill>
              <a:srgbClr val="007C99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Mobile phone, AIOT...</a:t>
            </a:r>
            <a:endParaRPr lang="en-US" altLang="zh-CN" sz="1400" spc="15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 useBgFill="1">
        <p:nvSpPr>
          <p:cNvPr id="12" name="矩形: 圆角 17"/>
          <p:cNvSpPr/>
          <p:nvPr>
            <p:custDataLst>
              <p:tags r:id="rId48"/>
            </p:custDataLst>
          </p:nvPr>
        </p:nvSpPr>
        <p:spPr>
          <a:xfrm>
            <a:off x="286763" y="1617285"/>
            <a:ext cx="3664806" cy="468301"/>
          </a:xfrm>
          <a:prstGeom prst="roundRect">
            <a:avLst/>
          </a:prstGeom>
          <a:ln>
            <a:solidFill>
              <a:srgbClr val="00A5CC">
                <a:shade val="50000"/>
              </a:srgbClr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Fridge, AC, Washing Machine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13" name="矩形: 圆角 188"/>
          <p:cNvSpPr/>
          <p:nvPr>
            <p:custDataLst>
              <p:tags r:id="rId49"/>
            </p:custDataLst>
          </p:nvPr>
        </p:nvSpPr>
        <p:spPr>
          <a:xfrm>
            <a:off x="286763" y="1074773"/>
            <a:ext cx="3664806" cy="468301"/>
          </a:xfrm>
          <a:prstGeom prst="roundRect">
            <a:avLst/>
          </a:prstGeom>
          <a:ln>
            <a:solidFill>
              <a:srgbClr val="00A5CC">
                <a:shade val="50000"/>
                <a:alpha val="50000"/>
              </a:srgbClr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en-US" altLang="zh-CN" spc="150">
                <a:latin typeface="+mn-ea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Electronic: TV, commercial display</a:t>
            </a:r>
            <a:endParaRPr lang="en-US" altLang="zh-CN" spc="150">
              <a:latin typeface="+mn-ea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 useBgFill="1">
        <p:nvSpPr>
          <p:cNvPr id="21" name="矩形: 圆角 196"/>
          <p:cNvSpPr/>
          <p:nvPr>
            <p:custDataLst>
              <p:tags r:id="rId50"/>
            </p:custDataLst>
          </p:nvPr>
        </p:nvSpPr>
        <p:spPr>
          <a:xfrm>
            <a:off x="8309063" y="3976495"/>
            <a:ext cx="3664806" cy="468301"/>
          </a:xfrm>
          <a:prstGeom prst="roundRect">
            <a:avLst/>
          </a:prstGeom>
          <a:ln>
            <a:solidFill>
              <a:srgbClr val="0DBBAF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Direct investment fund</a:t>
            </a:r>
            <a:endParaRPr lang="zh-CN" altLang="en-US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2" name="矩形: 圆角 199"/>
          <p:cNvSpPr/>
          <p:nvPr>
            <p:custDataLst>
              <p:tags r:id="rId51"/>
            </p:custDataLst>
          </p:nvPr>
        </p:nvSpPr>
        <p:spPr>
          <a:xfrm>
            <a:off x="286763" y="4533235"/>
            <a:ext cx="3664806" cy="46830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Headquater eco managing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3" name="矩形: 圆角 200"/>
          <p:cNvSpPr/>
          <p:nvPr>
            <p:custDataLst>
              <p:tags r:id="rId52"/>
            </p:custDataLst>
          </p:nvPr>
        </p:nvSpPr>
        <p:spPr>
          <a:xfrm>
            <a:off x="286763" y="3976209"/>
            <a:ext cx="3664806" cy="46830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Industrial park managing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4" name="矩形: 圆角 201"/>
          <p:cNvSpPr/>
          <p:nvPr>
            <p:custDataLst>
              <p:tags r:id="rId53"/>
            </p:custDataLst>
          </p:nvPr>
        </p:nvSpPr>
        <p:spPr>
          <a:xfrm>
            <a:off x="286763" y="5078487"/>
            <a:ext cx="3664806" cy="46830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Logistic park managing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5" name="矩形: 圆角 202"/>
          <p:cNvSpPr/>
          <p:nvPr>
            <p:custDataLst>
              <p:tags r:id="rId54"/>
            </p:custDataLst>
          </p:nvPr>
        </p:nvSpPr>
        <p:spPr>
          <a:xfrm>
            <a:off x="286763" y="5626491"/>
            <a:ext cx="3664806" cy="46830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...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6" name="矩形: 圆角 17"/>
          <p:cNvSpPr/>
          <p:nvPr>
            <p:custDataLst>
              <p:tags r:id="rId55"/>
            </p:custDataLst>
          </p:nvPr>
        </p:nvSpPr>
        <p:spPr>
          <a:xfrm>
            <a:off x="286763" y="1617285"/>
            <a:ext cx="3664806" cy="468301"/>
          </a:xfrm>
          <a:prstGeom prst="roundRect">
            <a:avLst/>
          </a:prstGeom>
          <a:ln>
            <a:solidFill>
              <a:srgbClr val="007C99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Fridge, AC, Washing Machine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7" name="矩形: 圆角 188"/>
          <p:cNvSpPr/>
          <p:nvPr>
            <p:custDataLst>
              <p:tags r:id="rId56"/>
            </p:custDataLst>
          </p:nvPr>
        </p:nvSpPr>
        <p:spPr>
          <a:xfrm>
            <a:off x="286763" y="1074773"/>
            <a:ext cx="3664806" cy="468301"/>
          </a:xfrm>
          <a:prstGeom prst="roundRect">
            <a:avLst/>
          </a:prstGeom>
          <a:ln>
            <a:solidFill>
              <a:srgbClr val="007C99">
                <a:alpha val="50000"/>
              </a:srgbClr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en-US" altLang="zh-CN" spc="150">
                <a:latin typeface="+mn-ea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Electronic: TV, commercial display</a:t>
            </a:r>
            <a:endParaRPr lang="en-US" altLang="zh-CN" spc="150">
              <a:latin typeface="+mn-ea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 useBgFill="1">
        <p:nvSpPr>
          <p:cNvPr id="28" name="矩形: 圆角 191"/>
          <p:cNvSpPr/>
          <p:nvPr>
            <p:custDataLst>
              <p:tags r:id="rId57"/>
            </p:custDataLst>
          </p:nvPr>
        </p:nvSpPr>
        <p:spPr>
          <a:xfrm>
            <a:off x="8309698" y="1617285"/>
            <a:ext cx="3664806" cy="468301"/>
          </a:xfrm>
          <a:prstGeom prst="roundRect">
            <a:avLst/>
          </a:prstGeom>
          <a:ln>
            <a:solidFill>
              <a:srgbClr val="175782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supply chain service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29" name="矩形: 圆角 192"/>
          <p:cNvSpPr/>
          <p:nvPr>
            <p:custDataLst>
              <p:tags r:id="rId58"/>
            </p:custDataLst>
          </p:nvPr>
        </p:nvSpPr>
        <p:spPr>
          <a:xfrm>
            <a:off x="8309698" y="1074773"/>
            <a:ext cx="3664806" cy="468301"/>
          </a:xfrm>
          <a:prstGeom prst="roundRect">
            <a:avLst/>
          </a:prstGeom>
          <a:ln>
            <a:solidFill>
              <a:srgbClr val="175782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Internet operation service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  <p:sp useBgFill="1">
        <p:nvSpPr>
          <p:cNvPr id="30" name="矩形: 圆角 193"/>
          <p:cNvSpPr/>
          <p:nvPr>
            <p:custDataLst>
              <p:tags r:id="rId59"/>
            </p:custDataLst>
          </p:nvPr>
        </p:nvSpPr>
        <p:spPr>
          <a:xfrm>
            <a:off x="8309698" y="2159797"/>
            <a:ext cx="3664806" cy="468301"/>
          </a:xfrm>
          <a:prstGeom prst="roundRect">
            <a:avLst/>
          </a:prstGeom>
          <a:ln>
            <a:solidFill>
              <a:srgbClr val="175782"/>
            </a:solidFill>
          </a:ln>
        </p:spPr>
        <p:style>
          <a:lnRef idx="2">
            <a:srgbClr val="00A5CC">
              <a:shade val="50000"/>
            </a:srgbClr>
          </a:lnRef>
          <a:fillRef idx="1">
            <a:srgbClr val="00A5CC"/>
          </a:fillRef>
          <a:effectRef idx="0">
            <a:srgbClr val="00A5CC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1400" spc="150">
                <a:ea typeface="微软雅黑" panose="020B0503020204020204" charset="-122"/>
                <a:cs typeface="+mn-lt"/>
                <a:sym typeface="Arial" panose="020B0604020202020204" pitchFamily="34" charset="0"/>
              </a:rPr>
              <a:t>Modern logistic service</a:t>
            </a:r>
            <a:endParaRPr lang="en-US" altLang="zh-CN" sz="1400" spc="150">
              <a:ea typeface="微软雅黑" panose="020B0503020204020204" charset="-122"/>
              <a:cs typeface="+mn-lt"/>
              <a:sym typeface="Arial" panose="020B0604020202020204" pitchFamily="34" charset="0"/>
            </a:endParaRPr>
          </a:p>
        </p:txBody>
      </p:sp>
    </p:spTree>
    <p:custDataLst>
      <p:tags r:id="rId6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矩形 30"/>
          <p:cNvSpPr/>
          <p:nvPr/>
        </p:nvSpPr>
        <p:spPr>
          <a:xfrm>
            <a:off x="5088014" y="2515560"/>
            <a:ext cx="6269793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800" b="1" dirty="0">
                <a:solidFill>
                  <a:srgbClr val="D4B582"/>
                </a:solidFill>
                <a:latin typeface="+mn-lt"/>
                <a:ea typeface="+mn-ea"/>
                <a:cs typeface="+mn-ea"/>
                <a:sym typeface="+mn-lt"/>
              </a:rPr>
              <a:t>Website and Contact</a:t>
            </a:r>
            <a:endParaRPr lang="en-US" altLang="zh-CN" sz="4800" b="1" dirty="0">
              <a:solidFill>
                <a:srgbClr val="D4B5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4211" name="文本框 1"/>
          <p:cNvSpPr txBox="1"/>
          <p:nvPr/>
        </p:nvSpPr>
        <p:spPr>
          <a:xfrm>
            <a:off x="1744663" y="1603375"/>
            <a:ext cx="2419350" cy="1938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2000" b="1" dirty="0">
                <a:solidFill>
                  <a:srgbClr val="D4B582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lang="en-US" altLang="zh-CN" sz="12000" b="1" dirty="0">
              <a:solidFill>
                <a:srgbClr val="D4B5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0448" y="508925"/>
            <a:ext cx="4195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Website and Contact Information</a:t>
            </a:r>
            <a:endParaRPr lang="zh-CN" altLang="en-US" sz="2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5044" y="2491949"/>
            <a:ext cx="7597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Shenzhen </a:t>
            </a:r>
            <a:r>
              <a:rPr lang="en-US" altLang="zh-CN" sz="2800" b="1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</a:t>
            </a:r>
            <a:r>
              <a:rPr lang="en-US" altLang="zh-CN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 E-display Co., Ltd</a:t>
            </a:r>
            <a:endParaRPr lang="en-US" altLang="zh-CN" sz="2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0" name="0e70c7d9-e05c-4575-8501-d506227d7dd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175985" y="2828341"/>
            <a:ext cx="3759757" cy="2919485"/>
            <a:chOff x="3175000" y="1160817"/>
            <a:chExt cx="5842000" cy="4536366"/>
          </a:xfrm>
        </p:grpSpPr>
        <p:sp>
          <p:nvSpPr>
            <p:cNvPr id="301" name="ïṧ1îde"/>
            <p:cNvSpPr/>
            <p:nvPr/>
          </p:nvSpPr>
          <p:spPr bwMode="auto">
            <a:xfrm>
              <a:off x="3229799" y="4205709"/>
              <a:ext cx="845804" cy="1322313"/>
            </a:xfrm>
            <a:custGeom>
              <a:avLst/>
              <a:gdLst>
                <a:gd name="T0" fmla="*/ 90 w 171"/>
                <a:gd name="T1" fmla="*/ 53 h 267"/>
                <a:gd name="T2" fmla="*/ 93 w 171"/>
                <a:gd name="T3" fmla="*/ 131 h 267"/>
                <a:gd name="T4" fmla="*/ 8 w 171"/>
                <a:gd name="T5" fmla="*/ 252 h 267"/>
                <a:gd name="T6" fmla="*/ 28 w 171"/>
                <a:gd name="T7" fmla="*/ 267 h 267"/>
                <a:gd name="T8" fmla="*/ 148 w 171"/>
                <a:gd name="T9" fmla="*/ 141 h 267"/>
                <a:gd name="T10" fmla="*/ 170 w 171"/>
                <a:gd name="T11" fmla="*/ 0 h 267"/>
                <a:gd name="T12" fmla="*/ 90 w 171"/>
                <a:gd name="T13" fmla="*/ 5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267">
                  <a:moveTo>
                    <a:pt x="90" y="53"/>
                  </a:move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46" y="213"/>
                    <a:pt x="8" y="252"/>
                  </a:cubicBezTo>
                  <a:cubicBezTo>
                    <a:pt x="0" y="261"/>
                    <a:pt x="28" y="267"/>
                    <a:pt x="28" y="267"/>
                  </a:cubicBezTo>
                  <a:cubicBezTo>
                    <a:pt x="96" y="235"/>
                    <a:pt x="139" y="177"/>
                    <a:pt x="148" y="141"/>
                  </a:cubicBezTo>
                  <a:cubicBezTo>
                    <a:pt x="155" y="110"/>
                    <a:pt x="171" y="40"/>
                    <a:pt x="170" y="0"/>
                  </a:cubicBezTo>
                  <a:cubicBezTo>
                    <a:pt x="90" y="53"/>
                    <a:pt x="90" y="53"/>
                    <a:pt x="90" y="53"/>
                  </a:cubicBezTo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2" name="îśliḋé"/>
            <p:cNvSpPr/>
            <p:nvPr/>
          </p:nvSpPr>
          <p:spPr bwMode="auto">
            <a:xfrm>
              <a:off x="3675334" y="4398696"/>
              <a:ext cx="381207" cy="219194"/>
            </a:xfrm>
            <a:custGeom>
              <a:avLst/>
              <a:gdLst>
                <a:gd name="T0" fmla="*/ 77 w 77"/>
                <a:gd name="T1" fmla="*/ 0 h 44"/>
                <a:gd name="T2" fmla="*/ 30 w 77"/>
                <a:gd name="T3" fmla="*/ 24 h 44"/>
                <a:gd name="T4" fmla="*/ 12 w 77"/>
                <a:gd name="T5" fmla="*/ 28 h 44"/>
                <a:gd name="T6" fmla="*/ 0 w 77"/>
                <a:gd name="T7" fmla="*/ 25 h 44"/>
                <a:gd name="T8" fmla="*/ 1 w 77"/>
                <a:gd name="T9" fmla="*/ 44 h 44"/>
                <a:gd name="T10" fmla="*/ 7 w 77"/>
                <a:gd name="T11" fmla="*/ 44 h 44"/>
                <a:gd name="T12" fmla="*/ 34 w 77"/>
                <a:gd name="T13" fmla="*/ 39 h 44"/>
                <a:gd name="T14" fmla="*/ 77 w 77"/>
                <a:gd name="T15" fmla="*/ 4 h 44"/>
                <a:gd name="T16" fmla="*/ 77 w 77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4">
                  <a:moveTo>
                    <a:pt x="77" y="0"/>
                  </a:moveTo>
                  <a:cubicBezTo>
                    <a:pt x="71" y="4"/>
                    <a:pt x="57" y="13"/>
                    <a:pt x="30" y="24"/>
                  </a:cubicBezTo>
                  <a:cubicBezTo>
                    <a:pt x="23" y="27"/>
                    <a:pt x="17" y="28"/>
                    <a:pt x="12" y="28"/>
                  </a:cubicBezTo>
                  <a:cubicBezTo>
                    <a:pt x="7" y="28"/>
                    <a:pt x="4" y="27"/>
                    <a:pt x="0" y="25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3" y="44"/>
                    <a:pt x="5" y="44"/>
                    <a:pt x="7" y="44"/>
                  </a:cubicBezTo>
                  <a:cubicBezTo>
                    <a:pt x="13" y="44"/>
                    <a:pt x="22" y="43"/>
                    <a:pt x="34" y="39"/>
                  </a:cubicBezTo>
                  <a:cubicBezTo>
                    <a:pt x="55" y="31"/>
                    <a:pt x="70" y="14"/>
                    <a:pt x="77" y="4"/>
                  </a:cubicBezTo>
                  <a:cubicBezTo>
                    <a:pt x="77" y="3"/>
                    <a:pt x="77" y="1"/>
                    <a:pt x="77" y="0"/>
                  </a:cubicBezTo>
                </a:path>
              </a:pathLst>
            </a:custGeom>
            <a:solidFill>
              <a:srgbClr val="101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3" name="ï$1iḍê"/>
            <p:cNvSpPr/>
            <p:nvPr/>
          </p:nvSpPr>
          <p:spPr bwMode="auto">
            <a:xfrm>
              <a:off x="4373421" y="5582819"/>
              <a:ext cx="312114" cy="114362"/>
            </a:xfrm>
            <a:custGeom>
              <a:avLst/>
              <a:gdLst>
                <a:gd name="T0" fmla="*/ 27 w 63"/>
                <a:gd name="T1" fmla="*/ 0 h 23"/>
                <a:gd name="T2" fmla="*/ 0 w 63"/>
                <a:gd name="T3" fmla="*/ 1 h 23"/>
                <a:gd name="T4" fmla="*/ 0 w 63"/>
                <a:gd name="T5" fmla="*/ 23 h 23"/>
                <a:gd name="T6" fmla="*/ 63 w 63"/>
                <a:gd name="T7" fmla="*/ 23 h 23"/>
                <a:gd name="T8" fmla="*/ 40 w 63"/>
                <a:gd name="T9" fmla="*/ 9 h 23"/>
                <a:gd name="T10" fmla="*/ 27 w 63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23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1" y="9"/>
                    <a:pt x="40" y="9"/>
                  </a:cubicBezTo>
                  <a:cubicBezTo>
                    <a:pt x="35" y="9"/>
                    <a:pt x="27" y="8"/>
                    <a:pt x="27" y="0"/>
                  </a:cubicBezTo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4" name="ï$lîḍè"/>
            <p:cNvSpPr/>
            <p:nvPr/>
          </p:nvSpPr>
          <p:spPr bwMode="auto">
            <a:xfrm>
              <a:off x="3175000" y="5463692"/>
              <a:ext cx="307349" cy="233489"/>
            </a:xfrm>
            <a:custGeom>
              <a:avLst/>
              <a:gdLst>
                <a:gd name="T0" fmla="*/ 18 w 62"/>
                <a:gd name="T1" fmla="*/ 0 h 47"/>
                <a:gd name="T2" fmla="*/ 0 w 62"/>
                <a:gd name="T3" fmla="*/ 18 h 47"/>
                <a:gd name="T4" fmla="*/ 34 w 62"/>
                <a:gd name="T5" fmla="*/ 47 h 47"/>
                <a:gd name="T6" fmla="*/ 62 w 62"/>
                <a:gd name="T7" fmla="*/ 47 h 47"/>
                <a:gd name="T8" fmla="*/ 38 w 62"/>
                <a:gd name="T9" fmla="*/ 24 h 47"/>
                <a:gd name="T10" fmla="*/ 39 w 62"/>
                <a:gd name="T11" fmla="*/ 13 h 47"/>
                <a:gd name="T12" fmla="*/ 18 w 62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47">
                  <a:moveTo>
                    <a:pt x="18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2" y="47"/>
                    <a:pt x="62" y="37"/>
                    <a:pt x="38" y="24"/>
                  </a:cubicBezTo>
                  <a:cubicBezTo>
                    <a:pt x="39" y="13"/>
                    <a:pt x="39" y="13"/>
                    <a:pt x="39" y="1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5" name="ïśļîḋe"/>
            <p:cNvSpPr/>
            <p:nvPr/>
          </p:nvSpPr>
          <p:spPr bwMode="auto">
            <a:xfrm>
              <a:off x="4070837" y="4062756"/>
              <a:ext cx="540838" cy="1524828"/>
            </a:xfrm>
            <a:custGeom>
              <a:avLst/>
              <a:gdLst>
                <a:gd name="T0" fmla="*/ 2 w 109"/>
                <a:gd name="T1" fmla="*/ 64 h 308"/>
                <a:gd name="T2" fmla="*/ 52 w 109"/>
                <a:gd name="T3" fmla="*/ 166 h 308"/>
                <a:gd name="T4" fmla="*/ 61 w 109"/>
                <a:gd name="T5" fmla="*/ 308 h 308"/>
                <a:gd name="T6" fmla="*/ 88 w 109"/>
                <a:gd name="T7" fmla="*/ 307 h 308"/>
                <a:gd name="T8" fmla="*/ 102 w 109"/>
                <a:gd name="T9" fmla="*/ 148 h 308"/>
                <a:gd name="T10" fmla="*/ 48 w 109"/>
                <a:gd name="T11" fmla="*/ 0 h 308"/>
                <a:gd name="T12" fmla="*/ 0 w 109"/>
                <a:gd name="T13" fmla="*/ 18 h 308"/>
                <a:gd name="T14" fmla="*/ 2 w 109"/>
                <a:gd name="T15" fmla="*/ 6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308">
                  <a:moveTo>
                    <a:pt x="2" y="64"/>
                  </a:moveTo>
                  <a:cubicBezTo>
                    <a:pt x="52" y="166"/>
                    <a:pt x="52" y="166"/>
                    <a:pt x="52" y="166"/>
                  </a:cubicBezTo>
                  <a:cubicBezTo>
                    <a:pt x="59" y="169"/>
                    <a:pt x="64" y="235"/>
                    <a:pt x="61" y="308"/>
                  </a:cubicBezTo>
                  <a:cubicBezTo>
                    <a:pt x="88" y="307"/>
                    <a:pt x="88" y="307"/>
                    <a:pt x="88" y="307"/>
                  </a:cubicBezTo>
                  <a:cubicBezTo>
                    <a:pt x="88" y="307"/>
                    <a:pt x="109" y="208"/>
                    <a:pt x="102" y="148"/>
                  </a:cubicBezTo>
                  <a:cubicBezTo>
                    <a:pt x="95" y="90"/>
                    <a:pt x="59" y="14"/>
                    <a:pt x="48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64"/>
                    <a:pt x="2" y="64"/>
                    <a:pt x="2" y="64"/>
                  </a:cubicBezTo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6" name="işľïdê"/>
            <p:cNvSpPr/>
            <p:nvPr/>
          </p:nvSpPr>
          <p:spPr bwMode="auto">
            <a:xfrm>
              <a:off x="4082750" y="4177118"/>
              <a:ext cx="300201" cy="307349"/>
            </a:xfrm>
            <a:custGeom>
              <a:avLst/>
              <a:gdLst>
                <a:gd name="T0" fmla="*/ 59 w 61"/>
                <a:gd name="T1" fmla="*/ 0 h 62"/>
                <a:gd name="T2" fmla="*/ 30 w 61"/>
                <a:gd name="T3" fmla="*/ 27 h 62"/>
                <a:gd name="T4" fmla="*/ 9 w 61"/>
                <a:gd name="T5" fmla="*/ 9 h 62"/>
                <a:gd name="T6" fmla="*/ 0 w 61"/>
                <a:gd name="T7" fmla="*/ 41 h 62"/>
                <a:gd name="T8" fmla="*/ 0 w 61"/>
                <a:gd name="T9" fmla="*/ 41 h 62"/>
                <a:gd name="T10" fmla="*/ 10 w 61"/>
                <a:gd name="T11" fmla="*/ 62 h 62"/>
                <a:gd name="T12" fmla="*/ 61 w 61"/>
                <a:gd name="T13" fmla="*/ 5 h 62"/>
                <a:gd name="T14" fmla="*/ 59 w 61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2">
                  <a:moveTo>
                    <a:pt x="59" y="0"/>
                  </a:moveTo>
                  <a:cubicBezTo>
                    <a:pt x="51" y="15"/>
                    <a:pt x="30" y="27"/>
                    <a:pt x="30" y="2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29" y="62"/>
                    <a:pt x="52" y="22"/>
                    <a:pt x="61" y="5"/>
                  </a:cubicBezTo>
                  <a:cubicBezTo>
                    <a:pt x="61" y="3"/>
                    <a:pt x="60" y="2"/>
                    <a:pt x="59" y="0"/>
                  </a:cubicBezTo>
                </a:path>
              </a:pathLst>
            </a:custGeom>
            <a:solidFill>
              <a:srgbClr val="101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7" name="iṡḻïḑè"/>
            <p:cNvSpPr/>
            <p:nvPr/>
          </p:nvSpPr>
          <p:spPr bwMode="auto">
            <a:xfrm>
              <a:off x="4016039" y="3245544"/>
              <a:ext cx="45269" cy="40504"/>
            </a:xfrm>
            <a:custGeom>
              <a:avLst/>
              <a:gdLst>
                <a:gd name="T0" fmla="*/ 0 w 9"/>
                <a:gd name="T1" fmla="*/ 0 h 8"/>
                <a:gd name="T2" fmla="*/ 9 w 9"/>
                <a:gd name="T3" fmla="*/ 8 h 8"/>
                <a:gd name="T4" fmla="*/ 9 w 9"/>
                <a:gd name="T5" fmla="*/ 5 h 8"/>
                <a:gd name="T6" fmla="*/ 0 w 9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3" y="2"/>
                    <a:pt x="6" y="5"/>
                    <a:pt x="9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3"/>
                    <a:pt x="3" y="1"/>
                    <a:pt x="0" y="0"/>
                  </a:cubicBezTo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8" name="ïsḷîďè"/>
            <p:cNvSpPr/>
            <p:nvPr/>
          </p:nvSpPr>
          <p:spPr bwMode="auto">
            <a:xfrm>
              <a:off x="3248860" y="3166919"/>
              <a:ext cx="1155535" cy="1431910"/>
            </a:xfrm>
            <a:custGeom>
              <a:avLst/>
              <a:gdLst>
                <a:gd name="T0" fmla="*/ 69 w 233"/>
                <a:gd name="T1" fmla="*/ 18 h 289"/>
                <a:gd name="T2" fmla="*/ 29 w 233"/>
                <a:gd name="T3" fmla="*/ 106 h 289"/>
                <a:gd name="T4" fmla="*/ 67 w 233"/>
                <a:gd name="T5" fmla="*/ 215 h 289"/>
                <a:gd name="T6" fmla="*/ 116 w 233"/>
                <a:gd name="T7" fmla="*/ 273 h 289"/>
                <a:gd name="T8" fmla="*/ 168 w 233"/>
                <a:gd name="T9" fmla="*/ 245 h 289"/>
                <a:gd name="T10" fmla="*/ 177 w 233"/>
                <a:gd name="T11" fmla="*/ 213 h 289"/>
                <a:gd name="T12" fmla="*/ 198 w 233"/>
                <a:gd name="T13" fmla="*/ 231 h 289"/>
                <a:gd name="T14" fmla="*/ 231 w 233"/>
                <a:gd name="T15" fmla="*/ 190 h 289"/>
                <a:gd name="T16" fmla="*/ 141 w 233"/>
                <a:gd name="T17" fmla="*/ 9 h 289"/>
                <a:gd name="T18" fmla="*/ 69 w 233"/>
                <a:gd name="T19" fmla="*/ 1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289">
                  <a:moveTo>
                    <a:pt x="69" y="18"/>
                  </a:moveTo>
                  <a:cubicBezTo>
                    <a:pt x="69" y="18"/>
                    <a:pt x="0" y="34"/>
                    <a:pt x="29" y="106"/>
                  </a:cubicBezTo>
                  <a:cubicBezTo>
                    <a:pt x="58" y="177"/>
                    <a:pt x="63" y="173"/>
                    <a:pt x="67" y="215"/>
                  </a:cubicBezTo>
                  <a:cubicBezTo>
                    <a:pt x="70" y="258"/>
                    <a:pt x="76" y="289"/>
                    <a:pt x="116" y="273"/>
                  </a:cubicBezTo>
                  <a:cubicBezTo>
                    <a:pt x="155" y="257"/>
                    <a:pt x="168" y="245"/>
                    <a:pt x="168" y="245"/>
                  </a:cubicBezTo>
                  <a:cubicBezTo>
                    <a:pt x="177" y="213"/>
                    <a:pt x="177" y="213"/>
                    <a:pt x="177" y="213"/>
                  </a:cubicBezTo>
                  <a:cubicBezTo>
                    <a:pt x="198" y="231"/>
                    <a:pt x="198" y="231"/>
                    <a:pt x="198" y="231"/>
                  </a:cubicBezTo>
                  <a:cubicBezTo>
                    <a:pt x="198" y="231"/>
                    <a:pt x="233" y="211"/>
                    <a:pt x="231" y="190"/>
                  </a:cubicBezTo>
                  <a:cubicBezTo>
                    <a:pt x="229" y="168"/>
                    <a:pt x="196" y="25"/>
                    <a:pt x="141" y="9"/>
                  </a:cubicBezTo>
                  <a:cubicBezTo>
                    <a:pt x="110" y="0"/>
                    <a:pt x="69" y="18"/>
                    <a:pt x="69" y="18"/>
                  </a:cubicBezTo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9" name="îslïdé"/>
            <p:cNvSpPr/>
            <p:nvPr/>
          </p:nvSpPr>
          <p:spPr bwMode="auto">
            <a:xfrm>
              <a:off x="3363222" y="3507624"/>
              <a:ext cx="1019729" cy="555134"/>
            </a:xfrm>
            <a:custGeom>
              <a:avLst/>
              <a:gdLst>
                <a:gd name="T0" fmla="*/ 2 w 206"/>
                <a:gd name="T1" fmla="*/ 0 h 112"/>
                <a:gd name="T2" fmla="*/ 126 w 206"/>
                <a:gd name="T3" fmla="*/ 95 h 112"/>
                <a:gd name="T4" fmla="*/ 135 w 206"/>
                <a:gd name="T5" fmla="*/ 96 h 112"/>
                <a:gd name="T6" fmla="*/ 151 w 206"/>
                <a:gd name="T7" fmla="*/ 112 h 112"/>
                <a:gd name="T8" fmla="*/ 206 w 206"/>
                <a:gd name="T9" fmla="*/ 112 h 112"/>
                <a:gd name="T10" fmla="*/ 205 w 206"/>
                <a:gd name="T11" fmla="*/ 106 h 112"/>
                <a:gd name="T12" fmla="*/ 159 w 206"/>
                <a:gd name="T13" fmla="*/ 106 h 112"/>
                <a:gd name="T14" fmla="*/ 141 w 206"/>
                <a:gd name="T15" fmla="*/ 88 h 112"/>
                <a:gd name="T16" fmla="*/ 141 w 206"/>
                <a:gd name="T17" fmla="*/ 31 h 112"/>
                <a:gd name="T18" fmla="*/ 2 w 206"/>
                <a:gd name="T1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6" h="112">
                  <a:moveTo>
                    <a:pt x="2" y="0"/>
                  </a:moveTo>
                  <a:cubicBezTo>
                    <a:pt x="2" y="0"/>
                    <a:pt x="0" y="69"/>
                    <a:pt x="126" y="95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105"/>
                    <a:pt x="142" y="112"/>
                    <a:pt x="151" y="112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206" y="110"/>
                    <a:pt x="206" y="108"/>
                    <a:pt x="205" y="106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49" y="106"/>
                    <a:pt x="141" y="98"/>
                    <a:pt x="141" y="88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95" y="27"/>
                    <a:pt x="29" y="18"/>
                    <a:pt x="2" y="0"/>
                  </a:cubicBezTo>
                </a:path>
              </a:pathLst>
            </a:custGeom>
            <a:solidFill>
              <a:srgbClr val="101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0" name="î$ľïḓê"/>
            <p:cNvSpPr/>
            <p:nvPr/>
          </p:nvSpPr>
          <p:spPr bwMode="auto">
            <a:xfrm>
              <a:off x="3908824" y="3517154"/>
              <a:ext cx="152483" cy="85772"/>
            </a:xfrm>
            <a:custGeom>
              <a:avLst/>
              <a:gdLst>
                <a:gd name="T0" fmla="*/ 0 w 64"/>
                <a:gd name="T1" fmla="*/ 0 h 36"/>
                <a:gd name="T2" fmla="*/ 64 w 64"/>
                <a:gd name="T3" fmla="*/ 36 h 36"/>
                <a:gd name="T4" fmla="*/ 64 w 64"/>
                <a:gd name="T5" fmla="*/ 15 h 36"/>
                <a:gd name="T6" fmla="*/ 0 w 6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36">
                  <a:moveTo>
                    <a:pt x="0" y="0"/>
                  </a:moveTo>
                  <a:lnTo>
                    <a:pt x="64" y="36"/>
                  </a:lnTo>
                  <a:lnTo>
                    <a:pt x="64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1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1" name="îš1iḓè"/>
            <p:cNvSpPr/>
            <p:nvPr/>
          </p:nvSpPr>
          <p:spPr bwMode="auto">
            <a:xfrm>
              <a:off x="3908824" y="3517154"/>
              <a:ext cx="152483" cy="85772"/>
            </a:xfrm>
            <a:custGeom>
              <a:avLst/>
              <a:gdLst>
                <a:gd name="T0" fmla="*/ 0 w 64"/>
                <a:gd name="T1" fmla="*/ 0 h 36"/>
                <a:gd name="T2" fmla="*/ 64 w 64"/>
                <a:gd name="T3" fmla="*/ 36 h 36"/>
                <a:gd name="T4" fmla="*/ 64 w 64"/>
                <a:gd name="T5" fmla="*/ 15 h 36"/>
                <a:gd name="T6" fmla="*/ 0 w 6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36">
                  <a:moveTo>
                    <a:pt x="0" y="0"/>
                  </a:moveTo>
                  <a:lnTo>
                    <a:pt x="64" y="36"/>
                  </a:lnTo>
                  <a:lnTo>
                    <a:pt x="64" y="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2" name="íš1íde"/>
            <p:cNvSpPr/>
            <p:nvPr/>
          </p:nvSpPr>
          <p:spPr bwMode="auto">
            <a:xfrm>
              <a:off x="3575267" y="3216954"/>
              <a:ext cx="352617" cy="419328"/>
            </a:xfrm>
            <a:custGeom>
              <a:avLst/>
              <a:gdLst>
                <a:gd name="T0" fmla="*/ 0 w 71"/>
                <a:gd name="T1" fmla="*/ 9 h 85"/>
                <a:gd name="T2" fmla="*/ 71 w 71"/>
                <a:gd name="T3" fmla="*/ 85 h 85"/>
                <a:gd name="T4" fmla="*/ 47 w 71"/>
                <a:gd name="T5" fmla="*/ 11 h 85"/>
                <a:gd name="T6" fmla="*/ 20 w 71"/>
                <a:gd name="T7" fmla="*/ 2 h 85"/>
                <a:gd name="T8" fmla="*/ 0 w 71"/>
                <a:gd name="T9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85">
                  <a:moveTo>
                    <a:pt x="0" y="9"/>
                  </a:moveTo>
                  <a:cubicBezTo>
                    <a:pt x="0" y="9"/>
                    <a:pt x="0" y="71"/>
                    <a:pt x="71" y="85"/>
                  </a:cubicBezTo>
                  <a:cubicBezTo>
                    <a:pt x="71" y="85"/>
                    <a:pt x="67" y="38"/>
                    <a:pt x="47" y="11"/>
                  </a:cubicBezTo>
                  <a:cubicBezTo>
                    <a:pt x="40" y="3"/>
                    <a:pt x="30" y="0"/>
                    <a:pt x="20" y="2"/>
                  </a:cubicBezTo>
                  <a:cubicBezTo>
                    <a:pt x="13" y="4"/>
                    <a:pt x="5" y="7"/>
                    <a:pt x="0" y="9"/>
                  </a:cubicBezTo>
                  <a:close/>
                </a:path>
              </a:pathLst>
            </a:custGeom>
            <a:solidFill>
              <a:srgbClr val="FD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3" name="ïSḷïďè"/>
            <p:cNvSpPr/>
            <p:nvPr/>
          </p:nvSpPr>
          <p:spPr bwMode="auto">
            <a:xfrm>
              <a:off x="3665804" y="3274135"/>
              <a:ext cx="78625" cy="76241"/>
            </a:xfrm>
            <a:custGeom>
              <a:avLst/>
              <a:gdLst>
                <a:gd name="T0" fmla="*/ 0 w 16"/>
                <a:gd name="T1" fmla="*/ 4 h 15"/>
                <a:gd name="T2" fmla="*/ 10 w 16"/>
                <a:gd name="T3" fmla="*/ 13 h 15"/>
                <a:gd name="T4" fmla="*/ 15 w 16"/>
                <a:gd name="T5" fmla="*/ 11 h 15"/>
                <a:gd name="T6" fmla="*/ 9 w 16"/>
                <a:gd name="T7" fmla="*/ 0 h 15"/>
                <a:gd name="T8" fmla="*/ 3 w 16"/>
                <a:gd name="T9" fmla="*/ 1 h 15"/>
                <a:gd name="T10" fmla="*/ 0 w 16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5">
                  <a:moveTo>
                    <a:pt x="0" y="4"/>
                  </a:moveTo>
                  <a:cubicBezTo>
                    <a:pt x="0" y="4"/>
                    <a:pt x="2" y="15"/>
                    <a:pt x="10" y="1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6" y="5"/>
                    <a:pt x="9" y="0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4" name="îṡlide"/>
            <p:cNvSpPr/>
            <p:nvPr/>
          </p:nvSpPr>
          <p:spPr bwMode="auto">
            <a:xfrm>
              <a:off x="3715838" y="3328932"/>
              <a:ext cx="212047" cy="307349"/>
            </a:xfrm>
            <a:custGeom>
              <a:avLst/>
              <a:gdLst>
                <a:gd name="T0" fmla="*/ 5 w 43"/>
                <a:gd name="T1" fmla="*/ 0 h 62"/>
                <a:gd name="T2" fmla="*/ 42 w 43"/>
                <a:gd name="T3" fmla="*/ 51 h 62"/>
                <a:gd name="T4" fmla="*/ 43 w 43"/>
                <a:gd name="T5" fmla="*/ 62 h 62"/>
                <a:gd name="T6" fmla="*/ 28 w 43"/>
                <a:gd name="T7" fmla="*/ 58 h 62"/>
                <a:gd name="T8" fmla="*/ 0 w 43"/>
                <a:gd name="T9" fmla="*/ 2 h 62"/>
                <a:gd name="T10" fmla="*/ 5 w 43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62">
                  <a:moveTo>
                    <a:pt x="5" y="0"/>
                  </a:moveTo>
                  <a:cubicBezTo>
                    <a:pt x="5" y="0"/>
                    <a:pt x="31" y="15"/>
                    <a:pt x="42" y="51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0" y="27"/>
                    <a:pt x="0" y="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5" name="ïṡḻïḋê"/>
            <p:cNvSpPr/>
            <p:nvPr/>
          </p:nvSpPr>
          <p:spPr bwMode="auto">
            <a:xfrm>
              <a:off x="3556207" y="3043027"/>
              <a:ext cx="154866" cy="173926"/>
            </a:xfrm>
            <a:custGeom>
              <a:avLst/>
              <a:gdLst>
                <a:gd name="T0" fmla="*/ 29 w 31"/>
                <a:gd name="T1" fmla="*/ 21 h 35"/>
                <a:gd name="T2" fmla="*/ 26 w 31"/>
                <a:gd name="T3" fmla="*/ 9 h 35"/>
                <a:gd name="T4" fmla="*/ 18 w 31"/>
                <a:gd name="T5" fmla="*/ 2 h 35"/>
                <a:gd name="T6" fmla="*/ 6 w 31"/>
                <a:gd name="T7" fmla="*/ 15 h 35"/>
                <a:gd name="T8" fmla="*/ 6 w 31"/>
                <a:gd name="T9" fmla="*/ 16 h 35"/>
                <a:gd name="T10" fmla="*/ 3 w 31"/>
                <a:gd name="T11" fmla="*/ 15 h 35"/>
                <a:gd name="T12" fmla="*/ 1 w 31"/>
                <a:gd name="T13" fmla="*/ 22 h 35"/>
                <a:gd name="T14" fmla="*/ 8 w 31"/>
                <a:gd name="T15" fmla="*/ 26 h 35"/>
                <a:gd name="T16" fmla="*/ 9 w 31"/>
                <a:gd name="T17" fmla="*/ 24 h 35"/>
                <a:gd name="T18" fmla="*/ 9 w 31"/>
                <a:gd name="T19" fmla="*/ 26 h 35"/>
                <a:gd name="T20" fmla="*/ 17 w 31"/>
                <a:gd name="T21" fmla="*/ 34 h 35"/>
                <a:gd name="T22" fmla="*/ 29 w 31"/>
                <a:gd name="T2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5">
                  <a:moveTo>
                    <a:pt x="29" y="21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5" y="5"/>
                    <a:pt x="22" y="2"/>
                    <a:pt x="18" y="2"/>
                  </a:cubicBezTo>
                  <a:cubicBezTo>
                    <a:pt x="10" y="0"/>
                    <a:pt x="4" y="8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5"/>
                    <a:pt x="4" y="15"/>
                    <a:pt x="3" y="15"/>
                  </a:cubicBezTo>
                  <a:cubicBezTo>
                    <a:pt x="0" y="16"/>
                    <a:pt x="0" y="20"/>
                    <a:pt x="1" y="22"/>
                  </a:cubicBezTo>
                  <a:cubicBezTo>
                    <a:pt x="2" y="25"/>
                    <a:pt x="5" y="27"/>
                    <a:pt x="8" y="26"/>
                  </a:cubicBezTo>
                  <a:cubicBezTo>
                    <a:pt x="8" y="25"/>
                    <a:pt x="9" y="25"/>
                    <a:pt x="9" y="24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1" y="30"/>
                    <a:pt x="14" y="33"/>
                    <a:pt x="17" y="34"/>
                  </a:cubicBezTo>
                  <a:cubicBezTo>
                    <a:pt x="26" y="35"/>
                    <a:pt x="31" y="28"/>
                    <a:pt x="29" y="21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6" name="íśļiḋé"/>
            <p:cNvSpPr/>
            <p:nvPr/>
          </p:nvSpPr>
          <p:spPr bwMode="auto">
            <a:xfrm>
              <a:off x="3580033" y="3071618"/>
              <a:ext cx="100067" cy="209664"/>
            </a:xfrm>
            <a:custGeom>
              <a:avLst/>
              <a:gdLst>
                <a:gd name="T0" fmla="*/ 0 w 20"/>
                <a:gd name="T1" fmla="*/ 17 h 42"/>
                <a:gd name="T2" fmla="*/ 2 w 20"/>
                <a:gd name="T3" fmla="*/ 37 h 42"/>
                <a:gd name="T4" fmla="*/ 20 w 20"/>
                <a:gd name="T5" fmla="*/ 42 h 42"/>
                <a:gd name="T6" fmla="*/ 18 w 20"/>
                <a:gd name="T7" fmla="*/ 22 h 42"/>
                <a:gd name="T8" fmla="*/ 0 w 20"/>
                <a:gd name="T9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0" y="17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7" name="íṣlíḋe"/>
            <p:cNvSpPr/>
            <p:nvPr/>
          </p:nvSpPr>
          <p:spPr bwMode="auto">
            <a:xfrm>
              <a:off x="3527617" y="2973934"/>
              <a:ext cx="212047" cy="207282"/>
            </a:xfrm>
            <a:custGeom>
              <a:avLst/>
              <a:gdLst>
                <a:gd name="T0" fmla="*/ 12 w 43"/>
                <a:gd name="T1" fmla="*/ 40 h 42"/>
                <a:gd name="T2" fmla="*/ 12 w 43"/>
                <a:gd name="T3" fmla="*/ 42 h 42"/>
                <a:gd name="T4" fmla="*/ 11 w 43"/>
                <a:gd name="T5" fmla="*/ 42 h 42"/>
                <a:gd name="T6" fmla="*/ 2 w 43"/>
                <a:gd name="T7" fmla="*/ 30 h 42"/>
                <a:gd name="T8" fmla="*/ 4 w 43"/>
                <a:gd name="T9" fmla="*/ 27 h 42"/>
                <a:gd name="T10" fmla="*/ 5 w 43"/>
                <a:gd name="T11" fmla="*/ 18 h 42"/>
                <a:gd name="T12" fmla="*/ 27 w 43"/>
                <a:gd name="T13" fmla="*/ 6 h 42"/>
                <a:gd name="T14" fmla="*/ 32 w 43"/>
                <a:gd name="T15" fmla="*/ 16 h 42"/>
                <a:gd name="T16" fmla="*/ 31 w 43"/>
                <a:gd name="T17" fmla="*/ 20 h 42"/>
                <a:gd name="T18" fmla="*/ 20 w 43"/>
                <a:gd name="T19" fmla="*/ 17 h 42"/>
                <a:gd name="T20" fmla="*/ 17 w 43"/>
                <a:gd name="T21" fmla="*/ 24 h 42"/>
                <a:gd name="T22" fmla="*/ 15 w 43"/>
                <a:gd name="T23" fmla="*/ 32 h 42"/>
                <a:gd name="T24" fmla="*/ 12 w 43"/>
                <a:gd name="T25" fmla="*/ 30 h 42"/>
                <a:gd name="T26" fmla="*/ 7 w 43"/>
                <a:gd name="T27" fmla="*/ 36 h 42"/>
                <a:gd name="T28" fmla="*/ 12 w 43"/>
                <a:gd name="T29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42">
                  <a:moveTo>
                    <a:pt x="12" y="40"/>
                  </a:moveTo>
                  <a:cubicBezTo>
                    <a:pt x="12" y="42"/>
                    <a:pt x="12" y="42"/>
                    <a:pt x="12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5" y="42"/>
                    <a:pt x="0" y="36"/>
                    <a:pt x="2" y="30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" y="21"/>
                    <a:pt x="5" y="18"/>
                    <a:pt x="5" y="18"/>
                  </a:cubicBezTo>
                  <a:cubicBezTo>
                    <a:pt x="5" y="18"/>
                    <a:pt x="8" y="0"/>
                    <a:pt x="27" y="6"/>
                  </a:cubicBezTo>
                  <a:cubicBezTo>
                    <a:pt x="43" y="2"/>
                    <a:pt x="32" y="16"/>
                    <a:pt x="32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27" y="16"/>
                    <a:pt x="20" y="17"/>
                  </a:cubicBezTo>
                  <a:cubicBezTo>
                    <a:pt x="18" y="18"/>
                    <a:pt x="16" y="21"/>
                    <a:pt x="17" y="24"/>
                  </a:cubicBezTo>
                  <a:cubicBezTo>
                    <a:pt x="17" y="26"/>
                    <a:pt x="17" y="31"/>
                    <a:pt x="15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27"/>
                    <a:pt x="4" y="30"/>
                    <a:pt x="7" y="36"/>
                  </a:cubicBezTo>
                  <a:cubicBezTo>
                    <a:pt x="9" y="40"/>
                    <a:pt x="12" y="40"/>
                    <a:pt x="12" y="40"/>
                  </a:cubicBez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8" name="íṡ1iḓê"/>
            <p:cNvSpPr/>
            <p:nvPr/>
          </p:nvSpPr>
          <p:spPr bwMode="auto">
            <a:xfrm>
              <a:off x="3591946" y="3255074"/>
              <a:ext cx="92920" cy="64329"/>
            </a:xfrm>
            <a:custGeom>
              <a:avLst/>
              <a:gdLst>
                <a:gd name="T0" fmla="*/ 0 w 39"/>
                <a:gd name="T1" fmla="*/ 0 h 27"/>
                <a:gd name="T2" fmla="*/ 16 w 39"/>
                <a:gd name="T3" fmla="*/ 27 h 27"/>
                <a:gd name="T4" fmla="*/ 39 w 39"/>
                <a:gd name="T5" fmla="*/ 11 h 27"/>
                <a:gd name="T6" fmla="*/ 0 w 39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27">
                  <a:moveTo>
                    <a:pt x="0" y="0"/>
                  </a:moveTo>
                  <a:lnTo>
                    <a:pt x="16" y="27"/>
                  </a:lnTo>
                  <a:lnTo>
                    <a:pt x="39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9" name="ïşliḋè"/>
            <p:cNvSpPr/>
            <p:nvPr/>
          </p:nvSpPr>
          <p:spPr bwMode="auto">
            <a:xfrm>
              <a:off x="3675334" y="3226484"/>
              <a:ext cx="54799" cy="54799"/>
            </a:xfrm>
            <a:custGeom>
              <a:avLst/>
              <a:gdLst>
                <a:gd name="T0" fmla="*/ 0 w 23"/>
                <a:gd name="T1" fmla="*/ 0 h 23"/>
                <a:gd name="T2" fmla="*/ 23 w 23"/>
                <a:gd name="T3" fmla="*/ 20 h 23"/>
                <a:gd name="T4" fmla="*/ 2 w 23"/>
                <a:gd name="T5" fmla="*/ 23 h 23"/>
                <a:gd name="T6" fmla="*/ 0 w 23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3">
                  <a:moveTo>
                    <a:pt x="0" y="0"/>
                  </a:moveTo>
                  <a:lnTo>
                    <a:pt x="23" y="20"/>
                  </a:lnTo>
                  <a:lnTo>
                    <a:pt x="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0" name="íṩḷïḋè"/>
            <p:cNvSpPr/>
            <p:nvPr/>
          </p:nvSpPr>
          <p:spPr bwMode="auto">
            <a:xfrm>
              <a:off x="8114015" y="4205709"/>
              <a:ext cx="848186" cy="1322313"/>
            </a:xfrm>
            <a:custGeom>
              <a:avLst/>
              <a:gdLst>
                <a:gd name="T0" fmla="*/ 80 w 171"/>
                <a:gd name="T1" fmla="*/ 53 h 267"/>
                <a:gd name="T2" fmla="*/ 78 w 171"/>
                <a:gd name="T3" fmla="*/ 131 h 267"/>
                <a:gd name="T4" fmla="*/ 162 w 171"/>
                <a:gd name="T5" fmla="*/ 252 h 267"/>
                <a:gd name="T6" fmla="*/ 143 w 171"/>
                <a:gd name="T7" fmla="*/ 267 h 267"/>
                <a:gd name="T8" fmla="*/ 13 w 171"/>
                <a:gd name="T9" fmla="*/ 142 h 267"/>
                <a:gd name="T10" fmla="*/ 0 w 171"/>
                <a:gd name="T11" fmla="*/ 0 h 267"/>
                <a:gd name="T12" fmla="*/ 80 w 171"/>
                <a:gd name="T13" fmla="*/ 5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267">
                  <a:moveTo>
                    <a:pt x="80" y="53"/>
                  </a:moveTo>
                  <a:cubicBezTo>
                    <a:pt x="78" y="131"/>
                    <a:pt x="78" y="131"/>
                    <a:pt x="78" y="131"/>
                  </a:cubicBezTo>
                  <a:cubicBezTo>
                    <a:pt x="78" y="131"/>
                    <a:pt x="124" y="213"/>
                    <a:pt x="162" y="252"/>
                  </a:cubicBezTo>
                  <a:cubicBezTo>
                    <a:pt x="171" y="261"/>
                    <a:pt x="143" y="267"/>
                    <a:pt x="143" y="267"/>
                  </a:cubicBezTo>
                  <a:cubicBezTo>
                    <a:pt x="75" y="235"/>
                    <a:pt x="21" y="177"/>
                    <a:pt x="13" y="142"/>
                  </a:cubicBezTo>
                  <a:cubicBezTo>
                    <a:pt x="6" y="110"/>
                    <a:pt x="0" y="40"/>
                    <a:pt x="0" y="0"/>
                  </a:cubicBezTo>
                  <a:cubicBezTo>
                    <a:pt x="80" y="53"/>
                    <a:pt x="80" y="53"/>
                    <a:pt x="80" y="53"/>
                  </a:cubicBezTo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1" name="íṡļiďé"/>
            <p:cNvSpPr/>
            <p:nvPr/>
          </p:nvSpPr>
          <p:spPr bwMode="auto">
            <a:xfrm>
              <a:off x="8118780" y="4398696"/>
              <a:ext cx="393121" cy="219194"/>
            </a:xfrm>
            <a:custGeom>
              <a:avLst/>
              <a:gdLst>
                <a:gd name="T0" fmla="*/ 0 w 79"/>
                <a:gd name="T1" fmla="*/ 0 h 44"/>
                <a:gd name="T2" fmla="*/ 0 w 79"/>
                <a:gd name="T3" fmla="*/ 0 h 44"/>
                <a:gd name="T4" fmla="*/ 45 w 79"/>
                <a:gd name="T5" fmla="*/ 39 h 44"/>
                <a:gd name="T6" fmla="*/ 72 w 79"/>
                <a:gd name="T7" fmla="*/ 44 h 44"/>
                <a:gd name="T8" fmla="*/ 78 w 79"/>
                <a:gd name="T9" fmla="*/ 44 h 44"/>
                <a:gd name="T10" fmla="*/ 79 w 79"/>
                <a:gd name="T11" fmla="*/ 25 h 44"/>
                <a:gd name="T12" fmla="*/ 63 w 79"/>
                <a:gd name="T13" fmla="*/ 28 h 44"/>
                <a:gd name="T14" fmla="*/ 0 w 79"/>
                <a:gd name="T1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4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9"/>
                    <a:pt x="21" y="30"/>
                    <a:pt x="45" y="39"/>
                  </a:cubicBezTo>
                  <a:cubicBezTo>
                    <a:pt x="57" y="43"/>
                    <a:pt x="66" y="44"/>
                    <a:pt x="72" y="44"/>
                  </a:cubicBezTo>
                  <a:cubicBezTo>
                    <a:pt x="75" y="44"/>
                    <a:pt x="77" y="44"/>
                    <a:pt x="78" y="44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5" y="27"/>
                    <a:pt x="70" y="28"/>
                    <a:pt x="63" y="28"/>
                  </a:cubicBezTo>
                  <a:cubicBezTo>
                    <a:pt x="27" y="28"/>
                    <a:pt x="7" y="8"/>
                    <a:pt x="0" y="0"/>
                  </a:cubicBezTo>
                </a:path>
              </a:pathLst>
            </a:custGeom>
            <a:solidFill>
              <a:srgbClr val="045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2" name="îṧḷiḍè"/>
            <p:cNvSpPr/>
            <p:nvPr/>
          </p:nvSpPr>
          <p:spPr bwMode="auto">
            <a:xfrm>
              <a:off x="7506465" y="5582819"/>
              <a:ext cx="312114" cy="114362"/>
            </a:xfrm>
            <a:custGeom>
              <a:avLst/>
              <a:gdLst>
                <a:gd name="T0" fmla="*/ 63 w 63"/>
                <a:gd name="T1" fmla="*/ 1 h 23"/>
                <a:gd name="T2" fmla="*/ 63 w 63"/>
                <a:gd name="T3" fmla="*/ 23 h 23"/>
                <a:gd name="T4" fmla="*/ 0 w 63"/>
                <a:gd name="T5" fmla="*/ 23 h 23"/>
                <a:gd name="T6" fmla="*/ 22 w 63"/>
                <a:gd name="T7" fmla="*/ 9 h 23"/>
                <a:gd name="T8" fmla="*/ 36 w 63"/>
                <a:gd name="T9" fmla="*/ 0 h 23"/>
                <a:gd name="T10" fmla="*/ 63 w 63"/>
                <a:gd name="T11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23">
                  <a:moveTo>
                    <a:pt x="63" y="1"/>
                  </a:moveTo>
                  <a:cubicBezTo>
                    <a:pt x="63" y="23"/>
                    <a:pt x="63" y="23"/>
                    <a:pt x="63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2" y="9"/>
                    <a:pt x="22" y="9"/>
                  </a:cubicBezTo>
                  <a:cubicBezTo>
                    <a:pt x="27" y="9"/>
                    <a:pt x="35" y="8"/>
                    <a:pt x="36" y="0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3" name="is1iḓé"/>
            <p:cNvSpPr/>
            <p:nvPr/>
          </p:nvSpPr>
          <p:spPr bwMode="auto">
            <a:xfrm>
              <a:off x="8704886" y="5463692"/>
              <a:ext cx="312114" cy="233489"/>
            </a:xfrm>
            <a:custGeom>
              <a:avLst/>
              <a:gdLst>
                <a:gd name="T0" fmla="*/ 45 w 63"/>
                <a:gd name="T1" fmla="*/ 0 h 47"/>
                <a:gd name="T2" fmla="*/ 63 w 63"/>
                <a:gd name="T3" fmla="*/ 18 h 47"/>
                <a:gd name="T4" fmla="*/ 28 w 63"/>
                <a:gd name="T5" fmla="*/ 47 h 47"/>
                <a:gd name="T6" fmla="*/ 0 w 63"/>
                <a:gd name="T7" fmla="*/ 47 h 47"/>
                <a:gd name="T8" fmla="*/ 25 w 63"/>
                <a:gd name="T9" fmla="*/ 24 h 47"/>
                <a:gd name="T10" fmla="*/ 24 w 63"/>
                <a:gd name="T11" fmla="*/ 13 h 47"/>
                <a:gd name="T12" fmla="*/ 45 w 63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47">
                  <a:moveTo>
                    <a:pt x="45" y="0"/>
                  </a:moveTo>
                  <a:cubicBezTo>
                    <a:pt x="63" y="18"/>
                    <a:pt x="63" y="18"/>
                    <a:pt x="63" y="18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37"/>
                    <a:pt x="25" y="24"/>
                  </a:cubicBezTo>
                  <a:cubicBezTo>
                    <a:pt x="24" y="13"/>
                    <a:pt x="24" y="13"/>
                    <a:pt x="24" y="13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4" name="ïšļïdè"/>
            <p:cNvSpPr/>
            <p:nvPr/>
          </p:nvSpPr>
          <p:spPr bwMode="auto">
            <a:xfrm>
              <a:off x="7575560" y="4062756"/>
              <a:ext cx="538455" cy="1524828"/>
            </a:xfrm>
            <a:custGeom>
              <a:avLst/>
              <a:gdLst>
                <a:gd name="T0" fmla="*/ 108 w 109"/>
                <a:gd name="T1" fmla="*/ 64 h 308"/>
                <a:gd name="T2" fmla="*/ 58 w 109"/>
                <a:gd name="T3" fmla="*/ 166 h 308"/>
                <a:gd name="T4" fmla="*/ 49 w 109"/>
                <a:gd name="T5" fmla="*/ 308 h 308"/>
                <a:gd name="T6" fmla="*/ 22 w 109"/>
                <a:gd name="T7" fmla="*/ 307 h 308"/>
                <a:gd name="T8" fmla="*/ 7 w 109"/>
                <a:gd name="T9" fmla="*/ 148 h 308"/>
                <a:gd name="T10" fmla="*/ 62 w 109"/>
                <a:gd name="T11" fmla="*/ 0 h 308"/>
                <a:gd name="T12" fmla="*/ 109 w 109"/>
                <a:gd name="T13" fmla="*/ 18 h 308"/>
                <a:gd name="T14" fmla="*/ 108 w 109"/>
                <a:gd name="T15" fmla="*/ 6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308">
                  <a:moveTo>
                    <a:pt x="108" y="64"/>
                  </a:move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4" y="232"/>
                    <a:pt x="49" y="308"/>
                  </a:cubicBezTo>
                  <a:cubicBezTo>
                    <a:pt x="22" y="307"/>
                    <a:pt x="22" y="307"/>
                    <a:pt x="22" y="307"/>
                  </a:cubicBezTo>
                  <a:cubicBezTo>
                    <a:pt x="22" y="307"/>
                    <a:pt x="0" y="208"/>
                    <a:pt x="7" y="148"/>
                  </a:cubicBezTo>
                  <a:cubicBezTo>
                    <a:pt x="14" y="90"/>
                    <a:pt x="51" y="14"/>
                    <a:pt x="62" y="0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8" y="64"/>
                    <a:pt x="108" y="64"/>
                    <a:pt x="108" y="64"/>
                  </a:cubicBezTo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5" name="îṩḻiḓê"/>
            <p:cNvSpPr/>
            <p:nvPr/>
          </p:nvSpPr>
          <p:spPr bwMode="auto">
            <a:xfrm>
              <a:off x="7801901" y="4177118"/>
              <a:ext cx="307349" cy="307349"/>
            </a:xfrm>
            <a:custGeom>
              <a:avLst/>
              <a:gdLst>
                <a:gd name="T0" fmla="*/ 2 w 62"/>
                <a:gd name="T1" fmla="*/ 0 h 62"/>
                <a:gd name="T2" fmla="*/ 0 w 62"/>
                <a:gd name="T3" fmla="*/ 5 h 62"/>
                <a:gd name="T4" fmla="*/ 52 w 62"/>
                <a:gd name="T5" fmla="*/ 62 h 62"/>
                <a:gd name="T6" fmla="*/ 62 w 62"/>
                <a:gd name="T7" fmla="*/ 41 h 62"/>
                <a:gd name="T8" fmla="*/ 62 w 62"/>
                <a:gd name="T9" fmla="*/ 41 h 62"/>
                <a:gd name="T10" fmla="*/ 52 w 62"/>
                <a:gd name="T11" fmla="*/ 9 h 62"/>
                <a:gd name="T12" fmla="*/ 31 w 62"/>
                <a:gd name="T13" fmla="*/ 27 h 62"/>
                <a:gd name="T14" fmla="*/ 2 w 62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62">
                  <a:moveTo>
                    <a:pt x="2" y="0"/>
                  </a:moveTo>
                  <a:cubicBezTo>
                    <a:pt x="2" y="2"/>
                    <a:pt x="1" y="3"/>
                    <a:pt x="0" y="5"/>
                  </a:cubicBezTo>
                  <a:cubicBezTo>
                    <a:pt x="9" y="22"/>
                    <a:pt x="33" y="62"/>
                    <a:pt x="52" y="6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11" y="15"/>
                    <a:pt x="2" y="0"/>
                  </a:cubicBezTo>
                </a:path>
              </a:pathLst>
            </a:custGeom>
            <a:solidFill>
              <a:srgbClr val="045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6" name="ïṡľïdê"/>
            <p:cNvSpPr/>
            <p:nvPr/>
          </p:nvSpPr>
          <p:spPr bwMode="auto">
            <a:xfrm>
              <a:off x="7787606" y="2776182"/>
              <a:ext cx="1134091" cy="1763083"/>
            </a:xfrm>
            <a:custGeom>
              <a:avLst/>
              <a:gdLst>
                <a:gd name="T0" fmla="*/ 163 w 229"/>
                <a:gd name="T1" fmla="*/ 97 h 356"/>
                <a:gd name="T2" fmla="*/ 192 w 229"/>
                <a:gd name="T3" fmla="*/ 194 h 356"/>
                <a:gd name="T4" fmla="*/ 163 w 229"/>
                <a:gd name="T5" fmla="*/ 275 h 356"/>
                <a:gd name="T6" fmla="*/ 130 w 229"/>
                <a:gd name="T7" fmla="*/ 356 h 356"/>
                <a:gd name="T8" fmla="*/ 65 w 229"/>
                <a:gd name="T9" fmla="*/ 324 h 356"/>
                <a:gd name="T10" fmla="*/ 55 w 229"/>
                <a:gd name="T11" fmla="*/ 292 h 356"/>
                <a:gd name="T12" fmla="*/ 34 w 229"/>
                <a:gd name="T13" fmla="*/ 310 h 356"/>
                <a:gd name="T14" fmla="*/ 2 w 229"/>
                <a:gd name="T15" fmla="*/ 269 h 356"/>
                <a:gd name="T16" fmla="*/ 120 w 229"/>
                <a:gd name="T17" fmla="*/ 51 h 356"/>
                <a:gd name="T18" fmla="*/ 163 w 229"/>
                <a:gd name="T19" fmla="*/ 9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356">
                  <a:moveTo>
                    <a:pt x="163" y="97"/>
                  </a:moveTo>
                  <a:cubicBezTo>
                    <a:pt x="163" y="97"/>
                    <a:pt x="229" y="112"/>
                    <a:pt x="192" y="194"/>
                  </a:cubicBezTo>
                  <a:cubicBezTo>
                    <a:pt x="167" y="249"/>
                    <a:pt x="163" y="275"/>
                    <a:pt x="163" y="275"/>
                  </a:cubicBezTo>
                  <a:cubicBezTo>
                    <a:pt x="155" y="334"/>
                    <a:pt x="162" y="356"/>
                    <a:pt x="130" y="356"/>
                  </a:cubicBezTo>
                  <a:cubicBezTo>
                    <a:pt x="85" y="356"/>
                    <a:pt x="65" y="324"/>
                    <a:pt x="65" y="324"/>
                  </a:cubicBezTo>
                  <a:cubicBezTo>
                    <a:pt x="55" y="292"/>
                    <a:pt x="55" y="292"/>
                    <a:pt x="55" y="292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4" y="310"/>
                    <a:pt x="0" y="290"/>
                    <a:pt x="2" y="269"/>
                  </a:cubicBezTo>
                  <a:cubicBezTo>
                    <a:pt x="4" y="247"/>
                    <a:pt x="96" y="0"/>
                    <a:pt x="120" y="51"/>
                  </a:cubicBezTo>
                  <a:cubicBezTo>
                    <a:pt x="143" y="99"/>
                    <a:pt x="163" y="97"/>
                    <a:pt x="163" y="97"/>
                  </a:cubicBezTo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7" name="íśľíḑê"/>
            <p:cNvSpPr/>
            <p:nvPr/>
          </p:nvSpPr>
          <p:spPr bwMode="auto">
            <a:xfrm>
              <a:off x="7806666" y="3448060"/>
              <a:ext cx="986373" cy="609931"/>
            </a:xfrm>
            <a:custGeom>
              <a:avLst/>
              <a:gdLst>
                <a:gd name="T0" fmla="*/ 198 w 199"/>
                <a:gd name="T1" fmla="*/ 0 h 123"/>
                <a:gd name="T2" fmla="*/ 141 w 199"/>
                <a:gd name="T3" fmla="*/ 13 h 123"/>
                <a:gd name="T4" fmla="*/ 128 w 199"/>
                <a:gd name="T5" fmla="*/ 23 h 123"/>
                <a:gd name="T6" fmla="*/ 128 w 199"/>
                <a:gd name="T7" fmla="*/ 100 h 123"/>
                <a:gd name="T8" fmla="*/ 110 w 199"/>
                <a:gd name="T9" fmla="*/ 118 h 123"/>
                <a:gd name="T10" fmla="*/ 2 w 199"/>
                <a:gd name="T11" fmla="*/ 118 h 123"/>
                <a:gd name="T12" fmla="*/ 0 w 199"/>
                <a:gd name="T13" fmla="*/ 123 h 123"/>
                <a:gd name="T14" fmla="*/ 117 w 199"/>
                <a:gd name="T15" fmla="*/ 123 h 123"/>
                <a:gd name="T16" fmla="*/ 133 w 199"/>
                <a:gd name="T17" fmla="*/ 107 h 123"/>
                <a:gd name="T18" fmla="*/ 133 w 199"/>
                <a:gd name="T19" fmla="*/ 65 h 123"/>
                <a:gd name="T20" fmla="*/ 198 w 199"/>
                <a:gd name="T21" fmla="*/ 27 h 123"/>
                <a:gd name="T22" fmla="*/ 199 w 199"/>
                <a:gd name="T23" fmla="*/ 13 h 123"/>
                <a:gd name="T24" fmla="*/ 198 w 199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23">
                  <a:moveTo>
                    <a:pt x="198" y="0"/>
                  </a:moveTo>
                  <a:cubicBezTo>
                    <a:pt x="183" y="8"/>
                    <a:pt x="163" y="12"/>
                    <a:pt x="141" y="13"/>
                  </a:cubicBezTo>
                  <a:cubicBezTo>
                    <a:pt x="137" y="17"/>
                    <a:pt x="133" y="20"/>
                    <a:pt x="128" y="23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8" y="110"/>
                    <a:pt x="120" y="118"/>
                    <a:pt x="110" y="118"/>
                  </a:cubicBezTo>
                  <a:cubicBezTo>
                    <a:pt x="2" y="118"/>
                    <a:pt x="2" y="118"/>
                    <a:pt x="2" y="118"/>
                  </a:cubicBezTo>
                  <a:cubicBezTo>
                    <a:pt x="1" y="120"/>
                    <a:pt x="0" y="121"/>
                    <a:pt x="0" y="123"/>
                  </a:cubicBezTo>
                  <a:cubicBezTo>
                    <a:pt x="117" y="123"/>
                    <a:pt x="117" y="123"/>
                    <a:pt x="117" y="123"/>
                  </a:cubicBezTo>
                  <a:cubicBezTo>
                    <a:pt x="126" y="123"/>
                    <a:pt x="133" y="116"/>
                    <a:pt x="133" y="107"/>
                  </a:cubicBezTo>
                  <a:cubicBezTo>
                    <a:pt x="133" y="65"/>
                    <a:pt x="133" y="65"/>
                    <a:pt x="133" y="65"/>
                  </a:cubicBezTo>
                  <a:cubicBezTo>
                    <a:pt x="176" y="63"/>
                    <a:pt x="192" y="44"/>
                    <a:pt x="198" y="27"/>
                  </a:cubicBezTo>
                  <a:cubicBezTo>
                    <a:pt x="199" y="22"/>
                    <a:pt x="199" y="17"/>
                    <a:pt x="199" y="13"/>
                  </a:cubicBezTo>
                  <a:cubicBezTo>
                    <a:pt x="199" y="8"/>
                    <a:pt x="199" y="4"/>
                    <a:pt x="198" y="0"/>
                  </a:cubicBezTo>
                </a:path>
              </a:pathLst>
            </a:custGeom>
            <a:solidFill>
              <a:srgbClr val="045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8" name="iṧľiďe"/>
            <p:cNvSpPr/>
            <p:nvPr/>
          </p:nvSpPr>
          <p:spPr bwMode="auto">
            <a:xfrm>
              <a:off x="8259349" y="3216954"/>
              <a:ext cx="355000" cy="419328"/>
            </a:xfrm>
            <a:custGeom>
              <a:avLst/>
              <a:gdLst>
                <a:gd name="T0" fmla="*/ 72 w 72"/>
                <a:gd name="T1" fmla="*/ 9 h 85"/>
                <a:gd name="T2" fmla="*/ 0 w 72"/>
                <a:gd name="T3" fmla="*/ 85 h 85"/>
                <a:gd name="T4" fmla="*/ 25 w 72"/>
                <a:gd name="T5" fmla="*/ 11 h 85"/>
                <a:gd name="T6" fmla="*/ 52 w 72"/>
                <a:gd name="T7" fmla="*/ 2 h 85"/>
                <a:gd name="T8" fmla="*/ 72 w 72"/>
                <a:gd name="T9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85">
                  <a:moveTo>
                    <a:pt x="72" y="9"/>
                  </a:moveTo>
                  <a:cubicBezTo>
                    <a:pt x="72" y="9"/>
                    <a:pt x="72" y="71"/>
                    <a:pt x="0" y="85"/>
                  </a:cubicBezTo>
                  <a:cubicBezTo>
                    <a:pt x="0" y="85"/>
                    <a:pt x="5" y="38"/>
                    <a:pt x="25" y="11"/>
                  </a:cubicBezTo>
                  <a:cubicBezTo>
                    <a:pt x="31" y="3"/>
                    <a:pt x="42" y="0"/>
                    <a:pt x="52" y="2"/>
                  </a:cubicBezTo>
                  <a:cubicBezTo>
                    <a:pt x="58" y="4"/>
                    <a:pt x="66" y="7"/>
                    <a:pt x="72" y="9"/>
                  </a:cubicBezTo>
                </a:path>
              </a:pathLst>
            </a:custGeom>
            <a:solidFill>
              <a:srgbClr val="FD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9" name="í$ḷiďè"/>
            <p:cNvSpPr/>
            <p:nvPr/>
          </p:nvSpPr>
          <p:spPr bwMode="auto">
            <a:xfrm>
              <a:off x="8461866" y="3264604"/>
              <a:ext cx="83390" cy="69095"/>
            </a:xfrm>
            <a:custGeom>
              <a:avLst/>
              <a:gdLst>
                <a:gd name="T0" fmla="*/ 7 w 17"/>
                <a:gd name="T1" fmla="*/ 0 h 14"/>
                <a:gd name="T2" fmla="*/ 1 w 17"/>
                <a:gd name="T3" fmla="*/ 11 h 14"/>
                <a:gd name="T4" fmla="*/ 1 w 17"/>
                <a:gd name="T5" fmla="*/ 11 h 14"/>
                <a:gd name="T6" fmla="*/ 6 w 17"/>
                <a:gd name="T7" fmla="*/ 13 h 14"/>
                <a:gd name="T8" fmla="*/ 6 w 17"/>
                <a:gd name="T9" fmla="*/ 13 h 14"/>
                <a:gd name="T10" fmla="*/ 7 w 17"/>
                <a:gd name="T11" fmla="*/ 14 h 14"/>
                <a:gd name="T12" fmla="*/ 17 w 17"/>
                <a:gd name="T13" fmla="*/ 4 h 14"/>
                <a:gd name="T14" fmla="*/ 11 w 17"/>
                <a:gd name="T15" fmla="*/ 0 h 14"/>
                <a:gd name="T16" fmla="*/ 7 w 17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4">
                  <a:moveTo>
                    <a:pt x="7" y="0"/>
                  </a:moveTo>
                  <a:cubicBezTo>
                    <a:pt x="0" y="4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4" y="14"/>
                    <a:pt x="17" y="4"/>
                    <a:pt x="17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3F5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0" name="ïṩlíḍè"/>
            <p:cNvSpPr/>
            <p:nvPr/>
          </p:nvSpPr>
          <p:spPr bwMode="auto">
            <a:xfrm>
              <a:off x="8516664" y="3245544"/>
              <a:ext cx="92920" cy="64329"/>
            </a:xfrm>
            <a:custGeom>
              <a:avLst/>
              <a:gdLst>
                <a:gd name="T0" fmla="*/ 39 w 39"/>
                <a:gd name="T1" fmla="*/ 0 h 27"/>
                <a:gd name="T2" fmla="*/ 23 w 39"/>
                <a:gd name="T3" fmla="*/ 27 h 27"/>
                <a:gd name="T4" fmla="*/ 0 w 39"/>
                <a:gd name="T5" fmla="*/ 8 h 27"/>
                <a:gd name="T6" fmla="*/ 39 w 39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27">
                  <a:moveTo>
                    <a:pt x="39" y="0"/>
                  </a:moveTo>
                  <a:lnTo>
                    <a:pt x="23" y="27"/>
                  </a:lnTo>
                  <a:lnTo>
                    <a:pt x="0" y="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1" name="ïṩ1ïḋe"/>
            <p:cNvSpPr/>
            <p:nvPr/>
          </p:nvSpPr>
          <p:spPr bwMode="auto">
            <a:xfrm>
              <a:off x="8466632" y="3216954"/>
              <a:ext cx="59564" cy="47651"/>
            </a:xfrm>
            <a:custGeom>
              <a:avLst/>
              <a:gdLst>
                <a:gd name="T0" fmla="*/ 25 w 25"/>
                <a:gd name="T1" fmla="*/ 0 h 20"/>
                <a:gd name="T2" fmla="*/ 0 w 25"/>
                <a:gd name="T3" fmla="*/ 18 h 20"/>
                <a:gd name="T4" fmla="*/ 21 w 25"/>
                <a:gd name="T5" fmla="*/ 20 h 20"/>
                <a:gd name="T6" fmla="*/ 25 w 25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0" y="18"/>
                  </a:lnTo>
                  <a:lnTo>
                    <a:pt x="21" y="2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2" name="ï$ḻiḓè"/>
            <p:cNvSpPr/>
            <p:nvPr/>
          </p:nvSpPr>
          <p:spPr bwMode="auto">
            <a:xfrm>
              <a:off x="8442806" y="3319402"/>
              <a:ext cx="47651" cy="164396"/>
            </a:xfrm>
            <a:custGeom>
              <a:avLst/>
              <a:gdLst>
                <a:gd name="T0" fmla="*/ 5 w 10"/>
                <a:gd name="T1" fmla="*/ 0 h 33"/>
                <a:gd name="T2" fmla="*/ 0 w 10"/>
                <a:gd name="T3" fmla="*/ 4 h 33"/>
                <a:gd name="T4" fmla="*/ 0 w 10"/>
                <a:gd name="T5" fmla="*/ 33 h 33"/>
                <a:gd name="T6" fmla="*/ 10 w 10"/>
                <a:gd name="T7" fmla="*/ 2 h 33"/>
                <a:gd name="T8" fmla="*/ 5 w 10"/>
                <a:gd name="T9" fmla="*/ 0 h 33"/>
                <a:gd name="T10" fmla="*/ 5 w 10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3">
                  <a:moveTo>
                    <a:pt x="5" y="0"/>
                  </a:moveTo>
                  <a:cubicBezTo>
                    <a:pt x="5" y="0"/>
                    <a:pt x="3" y="1"/>
                    <a:pt x="0" y="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6" y="23"/>
                    <a:pt x="10" y="12"/>
                    <a:pt x="10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F5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3" name="iṥlîḓè"/>
            <p:cNvSpPr/>
            <p:nvPr/>
          </p:nvSpPr>
          <p:spPr bwMode="auto">
            <a:xfrm>
              <a:off x="8485692" y="3021585"/>
              <a:ext cx="159631" cy="169161"/>
            </a:xfrm>
            <a:custGeom>
              <a:avLst/>
              <a:gdLst>
                <a:gd name="T0" fmla="*/ 3 w 32"/>
                <a:gd name="T1" fmla="*/ 18 h 34"/>
                <a:gd name="T2" fmla="*/ 8 w 32"/>
                <a:gd name="T3" fmla="*/ 7 h 34"/>
                <a:gd name="T4" fmla="*/ 22 w 32"/>
                <a:gd name="T5" fmla="*/ 2 h 34"/>
                <a:gd name="T6" fmla="*/ 27 w 32"/>
                <a:gd name="T7" fmla="*/ 16 h 34"/>
                <a:gd name="T8" fmla="*/ 26 w 32"/>
                <a:gd name="T9" fmla="*/ 17 h 34"/>
                <a:gd name="T10" fmla="*/ 30 w 32"/>
                <a:gd name="T11" fmla="*/ 17 h 34"/>
                <a:gd name="T12" fmla="*/ 30 w 32"/>
                <a:gd name="T13" fmla="*/ 25 h 34"/>
                <a:gd name="T14" fmla="*/ 23 w 32"/>
                <a:gd name="T15" fmla="*/ 26 h 34"/>
                <a:gd name="T16" fmla="*/ 22 w 32"/>
                <a:gd name="T17" fmla="*/ 25 h 34"/>
                <a:gd name="T18" fmla="*/ 21 w 32"/>
                <a:gd name="T19" fmla="*/ 27 h 34"/>
                <a:gd name="T20" fmla="*/ 7 w 32"/>
                <a:gd name="T21" fmla="*/ 32 h 34"/>
                <a:gd name="T22" fmla="*/ 3 w 32"/>
                <a:gd name="T2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4">
                  <a:moveTo>
                    <a:pt x="3" y="18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1" y="2"/>
                    <a:pt x="17" y="0"/>
                    <a:pt x="22" y="2"/>
                  </a:cubicBezTo>
                  <a:cubicBezTo>
                    <a:pt x="27" y="5"/>
                    <a:pt x="29" y="11"/>
                    <a:pt x="27" y="1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8" y="16"/>
                    <a:pt x="29" y="17"/>
                    <a:pt x="30" y="17"/>
                  </a:cubicBezTo>
                  <a:cubicBezTo>
                    <a:pt x="32" y="19"/>
                    <a:pt x="32" y="22"/>
                    <a:pt x="30" y="25"/>
                  </a:cubicBezTo>
                  <a:cubicBezTo>
                    <a:pt x="28" y="27"/>
                    <a:pt x="25" y="28"/>
                    <a:pt x="23" y="26"/>
                  </a:cubicBezTo>
                  <a:cubicBezTo>
                    <a:pt x="23" y="26"/>
                    <a:pt x="23" y="26"/>
                    <a:pt x="22" y="25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32"/>
                    <a:pt x="13" y="34"/>
                    <a:pt x="7" y="32"/>
                  </a:cubicBezTo>
                  <a:cubicBezTo>
                    <a:pt x="2" y="29"/>
                    <a:pt x="0" y="23"/>
                    <a:pt x="3" y="18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4" name="ïṣľïḑé"/>
            <p:cNvSpPr/>
            <p:nvPr/>
          </p:nvSpPr>
          <p:spPr bwMode="auto">
            <a:xfrm>
              <a:off x="8516664" y="3062087"/>
              <a:ext cx="102450" cy="202517"/>
            </a:xfrm>
            <a:custGeom>
              <a:avLst/>
              <a:gdLst>
                <a:gd name="T0" fmla="*/ 21 w 21"/>
                <a:gd name="T1" fmla="*/ 17 h 41"/>
                <a:gd name="T2" fmla="*/ 19 w 21"/>
                <a:gd name="T3" fmla="*/ 37 h 41"/>
                <a:gd name="T4" fmla="*/ 0 w 21"/>
                <a:gd name="T5" fmla="*/ 41 h 41"/>
                <a:gd name="T6" fmla="*/ 3 w 21"/>
                <a:gd name="T7" fmla="*/ 21 h 41"/>
                <a:gd name="T8" fmla="*/ 21 w 21"/>
                <a:gd name="T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1">
                  <a:moveTo>
                    <a:pt x="21" y="17"/>
                  </a:moveTo>
                  <a:cubicBezTo>
                    <a:pt x="19" y="37"/>
                    <a:pt x="19" y="37"/>
                    <a:pt x="19" y="37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4" y="0"/>
                    <a:pt x="21" y="17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5" name="iŝľiďé"/>
            <p:cNvSpPr/>
            <p:nvPr/>
          </p:nvSpPr>
          <p:spPr bwMode="auto">
            <a:xfrm>
              <a:off x="8495222" y="2923900"/>
              <a:ext cx="183457" cy="252550"/>
            </a:xfrm>
            <a:custGeom>
              <a:avLst/>
              <a:gdLst>
                <a:gd name="T0" fmla="*/ 23 w 37"/>
                <a:gd name="T1" fmla="*/ 47 h 51"/>
                <a:gd name="T2" fmla="*/ 23 w 37"/>
                <a:gd name="T3" fmla="*/ 49 h 51"/>
                <a:gd name="T4" fmla="*/ 34 w 37"/>
                <a:gd name="T5" fmla="*/ 27 h 51"/>
                <a:gd name="T6" fmla="*/ 17 w 37"/>
                <a:gd name="T7" fmla="*/ 4 h 51"/>
                <a:gd name="T8" fmla="*/ 8 w 37"/>
                <a:gd name="T9" fmla="*/ 24 h 51"/>
                <a:gd name="T10" fmla="*/ 19 w 37"/>
                <a:gd name="T11" fmla="*/ 23 h 51"/>
                <a:gd name="T12" fmla="*/ 21 w 37"/>
                <a:gd name="T13" fmla="*/ 30 h 51"/>
                <a:gd name="T14" fmla="*/ 21 w 37"/>
                <a:gd name="T15" fmla="*/ 39 h 51"/>
                <a:gd name="T16" fmla="*/ 24 w 37"/>
                <a:gd name="T17" fmla="*/ 37 h 51"/>
                <a:gd name="T18" fmla="*/ 28 w 37"/>
                <a:gd name="T19" fmla="*/ 45 h 51"/>
                <a:gd name="T20" fmla="*/ 23 w 37"/>
                <a:gd name="T21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51">
                  <a:moveTo>
                    <a:pt x="23" y="47"/>
                  </a:moveTo>
                  <a:cubicBezTo>
                    <a:pt x="23" y="49"/>
                    <a:pt x="23" y="49"/>
                    <a:pt x="23" y="49"/>
                  </a:cubicBezTo>
                  <a:cubicBezTo>
                    <a:pt x="37" y="51"/>
                    <a:pt x="34" y="27"/>
                    <a:pt x="34" y="27"/>
                  </a:cubicBezTo>
                  <a:cubicBezTo>
                    <a:pt x="34" y="27"/>
                    <a:pt x="37" y="9"/>
                    <a:pt x="17" y="4"/>
                  </a:cubicBezTo>
                  <a:cubicBezTo>
                    <a:pt x="0" y="0"/>
                    <a:pt x="8" y="24"/>
                    <a:pt x="8" y="24"/>
                  </a:cubicBezTo>
                  <a:cubicBezTo>
                    <a:pt x="8" y="24"/>
                    <a:pt x="13" y="21"/>
                    <a:pt x="19" y="23"/>
                  </a:cubicBezTo>
                  <a:cubicBezTo>
                    <a:pt x="21" y="25"/>
                    <a:pt x="22" y="28"/>
                    <a:pt x="21" y="30"/>
                  </a:cubicBezTo>
                  <a:cubicBezTo>
                    <a:pt x="20" y="32"/>
                    <a:pt x="20" y="38"/>
                    <a:pt x="21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7" y="35"/>
                    <a:pt x="32" y="39"/>
                    <a:pt x="28" y="45"/>
                  </a:cubicBezTo>
                  <a:cubicBezTo>
                    <a:pt x="26" y="48"/>
                    <a:pt x="23" y="47"/>
                    <a:pt x="23" y="47"/>
                  </a:cubicBezTo>
                  <a:close/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6" name="îsḻiḑe"/>
            <p:cNvSpPr/>
            <p:nvPr/>
          </p:nvSpPr>
          <p:spPr bwMode="auto">
            <a:xfrm>
              <a:off x="4066072" y="1165582"/>
              <a:ext cx="4369586" cy="2861437"/>
            </a:xfrm>
            <a:custGeom>
              <a:avLst/>
              <a:gdLst>
                <a:gd name="T0" fmla="*/ 17 w 882"/>
                <a:gd name="T1" fmla="*/ 578 h 578"/>
                <a:gd name="T2" fmla="*/ 0 w 882"/>
                <a:gd name="T3" fmla="*/ 561 h 578"/>
                <a:gd name="T4" fmla="*/ 0 w 882"/>
                <a:gd name="T5" fmla="*/ 17 h 578"/>
                <a:gd name="T6" fmla="*/ 17 w 882"/>
                <a:gd name="T7" fmla="*/ 0 h 578"/>
                <a:gd name="T8" fmla="*/ 865 w 882"/>
                <a:gd name="T9" fmla="*/ 0 h 578"/>
                <a:gd name="T10" fmla="*/ 882 w 882"/>
                <a:gd name="T11" fmla="*/ 17 h 578"/>
                <a:gd name="T12" fmla="*/ 882 w 882"/>
                <a:gd name="T13" fmla="*/ 561 h 578"/>
                <a:gd name="T14" fmla="*/ 865 w 882"/>
                <a:gd name="T15" fmla="*/ 578 h 578"/>
                <a:gd name="T16" fmla="*/ 17 w 882"/>
                <a:gd name="T17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2" h="578">
                  <a:moveTo>
                    <a:pt x="17" y="578"/>
                  </a:moveTo>
                  <a:cubicBezTo>
                    <a:pt x="8" y="578"/>
                    <a:pt x="0" y="570"/>
                    <a:pt x="0" y="56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865" y="0"/>
                    <a:pt x="865" y="0"/>
                    <a:pt x="865" y="0"/>
                  </a:cubicBezTo>
                  <a:cubicBezTo>
                    <a:pt x="875" y="0"/>
                    <a:pt x="882" y="7"/>
                    <a:pt x="882" y="17"/>
                  </a:cubicBezTo>
                  <a:cubicBezTo>
                    <a:pt x="882" y="561"/>
                    <a:pt x="882" y="561"/>
                    <a:pt x="882" y="561"/>
                  </a:cubicBezTo>
                  <a:cubicBezTo>
                    <a:pt x="882" y="570"/>
                    <a:pt x="875" y="578"/>
                    <a:pt x="865" y="578"/>
                  </a:cubicBezTo>
                  <a:cubicBezTo>
                    <a:pt x="17" y="578"/>
                    <a:pt x="17" y="578"/>
                    <a:pt x="17" y="578"/>
                  </a:cubicBezTo>
                </a:path>
              </a:pathLst>
            </a:custGeom>
            <a:solidFill>
              <a:srgbClr val="F9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7" name="ï$ļídé"/>
            <p:cNvSpPr/>
            <p:nvPr/>
          </p:nvSpPr>
          <p:spPr bwMode="auto">
            <a:xfrm>
              <a:off x="4061306" y="1160817"/>
              <a:ext cx="4381500" cy="2873349"/>
            </a:xfrm>
            <a:custGeom>
              <a:avLst/>
              <a:gdLst>
                <a:gd name="T0" fmla="*/ 866 w 884"/>
                <a:gd name="T1" fmla="*/ 2 h 580"/>
                <a:gd name="T2" fmla="*/ 882 w 884"/>
                <a:gd name="T3" fmla="*/ 18 h 580"/>
                <a:gd name="T4" fmla="*/ 882 w 884"/>
                <a:gd name="T5" fmla="*/ 562 h 580"/>
                <a:gd name="T6" fmla="*/ 866 w 884"/>
                <a:gd name="T7" fmla="*/ 578 h 580"/>
                <a:gd name="T8" fmla="*/ 18 w 884"/>
                <a:gd name="T9" fmla="*/ 578 h 580"/>
                <a:gd name="T10" fmla="*/ 2 w 884"/>
                <a:gd name="T11" fmla="*/ 562 h 580"/>
                <a:gd name="T12" fmla="*/ 2 w 884"/>
                <a:gd name="T13" fmla="*/ 18 h 580"/>
                <a:gd name="T14" fmla="*/ 18 w 884"/>
                <a:gd name="T15" fmla="*/ 2 h 580"/>
                <a:gd name="T16" fmla="*/ 866 w 884"/>
                <a:gd name="T17" fmla="*/ 2 h 580"/>
                <a:gd name="T18" fmla="*/ 866 w 884"/>
                <a:gd name="T19" fmla="*/ 0 h 580"/>
                <a:gd name="T20" fmla="*/ 18 w 884"/>
                <a:gd name="T21" fmla="*/ 0 h 580"/>
                <a:gd name="T22" fmla="*/ 0 w 884"/>
                <a:gd name="T23" fmla="*/ 18 h 580"/>
                <a:gd name="T24" fmla="*/ 0 w 884"/>
                <a:gd name="T25" fmla="*/ 562 h 580"/>
                <a:gd name="T26" fmla="*/ 18 w 884"/>
                <a:gd name="T27" fmla="*/ 580 h 580"/>
                <a:gd name="T28" fmla="*/ 866 w 884"/>
                <a:gd name="T29" fmla="*/ 580 h 580"/>
                <a:gd name="T30" fmla="*/ 884 w 884"/>
                <a:gd name="T31" fmla="*/ 562 h 580"/>
                <a:gd name="T32" fmla="*/ 884 w 884"/>
                <a:gd name="T33" fmla="*/ 18 h 580"/>
                <a:gd name="T34" fmla="*/ 866 w 884"/>
                <a:gd name="T35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4" h="580">
                  <a:moveTo>
                    <a:pt x="866" y="2"/>
                  </a:moveTo>
                  <a:cubicBezTo>
                    <a:pt x="875" y="2"/>
                    <a:pt x="882" y="9"/>
                    <a:pt x="882" y="18"/>
                  </a:cubicBezTo>
                  <a:cubicBezTo>
                    <a:pt x="882" y="562"/>
                    <a:pt x="882" y="562"/>
                    <a:pt x="882" y="562"/>
                  </a:cubicBezTo>
                  <a:cubicBezTo>
                    <a:pt x="882" y="570"/>
                    <a:pt x="875" y="578"/>
                    <a:pt x="866" y="578"/>
                  </a:cubicBezTo>
                  <a:cubicBezTo>
                    <a:pt x="18" y="578"/>
                    <a:pt x="18" y="578"/>
                    <a:pt x="18" y="578"/>
                  </a:cubicBezTo>
                  <a:cubicBezTo>
                    <a:pt x="9" y="578"/>
                    <a:pt x="2" y="570"/>
                    <a:pt x="2" y="56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9"/>
                    <a:pt x="9" y="2"/>
                    <a:pt x="18" y="2"/>
                  </a:cubicBezTo>
                  <a:cubicBezTo>
                    <a:pt x="866" y="2"/>
                    <a:pt x="866" y="2"/>
                    <a:pt x="866" y="2"/>
                  </a:cubicBezTo>
                  <a:moveTo>
                    <a:pt x="866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72"/>
                    <a:pt x="8" y="580"/>
                    <a:pt x="18" y="580"/>
                  </a:cubicBezTo>
                  <a:cubicBezTo>
                    <a:pt x="866" y="580"/>
                    <a:pt x="866" y="580"/>
                    <a:pt x="866" y="580"/>
                  </a:cubicBezTo>
                  <a:cubicBezTo>
                    <a:pt x="876" y="580"/>
                    <a:pt x="884" y="572"/>
                    <a:pt x="884" y="562"/>
                  </a:cubicBezTo>
                  <a:cubicBezTo>
                    <a:pt x="884" y="18"/>
                    <a:pt x="884" y="18"/>
                    <a:pt x="884" y="18"/>
                  </a:cubicBezTo>
                  <a:cubicBezTo>
                    <a:pt x="884" y="8"/>
                    <a:pt x="876" y="0"/>
                    <a:pt x="866" y="0"/>
                  </a:cubicBezTo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8" name="i$ľíďè"/>
            <p:cNvSpPr/>
            <p:nvPr/>
          </p:nvSpPr>
          <p:spPr bwMode="auto">
            <a:xfrm>
              <a:off x="4070837" y="1170347"/>
              <a:ext cx="4360056" cy="276375"/>
            </a:xfrm>
            <a:custGeom>
              <a:avLst/>
              <a:gdLst>
                <a:gd name="T0" fmla="*/ 864 w 880"/>
                <a:gd name="T1" fmla="*/ 0 h 56"/>
                <a:gd name="T2" fmla="*/ 16 w 880"/>
                <a:gd name="T3" fmla="*/ 0 h 56"/>
                <a:gd name="T4" fmla="*/ 0 w 880"/>
                <a:gd name="T5" fmla="*/ 16 h 56"/>
                <a:gd name="T6" fmla="*/ 0 w 880"/>
                <a:gd name="T7" fmla="*/ 56 h 56"/>
                <a:gd name="T8" fmla="*/ 880 w 880"/>
                <a:gd name="T9" fmla="*/ 56 h 56"/>
                <a:gd name="T10" fmla="*/ 880 w 880"/>
                <a:gd name="T11" fmla="*/ 16 h 56"/>
                <a:gd name="T12" fmla="*/ 864 w 880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0" h="56">
                  <a:moveTo>
                    <a:pt x="86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80" y="56"/>
                    <a:pt x="880" y="56"/>
                    <a:pt x="880" y="56"/>
                  </a:cubicBezTo>
                  <a:cubicBezTo>
                    <a:pt x="880" y="16"/>
                    <a:pt x="880" y="16"/>
                    <a:pt x="880" y="16"/>
                  </a:cubicBezTo>
                  <a:cubicBezTo>
                    <a:pt x="880" y="7"/>
                    <a:pt x="873" y="0"/>
                    <a:pt x="864" y="0"/>
                  </a:cubicBezTo>
                  <a:close/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9" name="i$ḷïḍê"/>
            <p:cNvSpPr/>
            <p:nvPr/>
          </p:nvSpPr>
          <p:spPr bwMode="auto">
            <a:xfrm>
              <a:off x="4270970" y="2630848"/>
              <a:ext cx="197752" cy="197752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0" name="ïşḻîḓè"/>
            <p:cNvSpPr/>
            <p:nvPr/>
          </p:nvSpPr>
          <p:spPr bwMode="auto">
            <a:xfrm>
              <a:off x="4561641" y="2630848"/>
              <a:ext cx="197752" cy="197752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1" name="îṧlíḑé"/>
            <p:cNvSpPr/>
            <p:nvPr/>
          </p:nvSpPr>
          <p:spPr bwMode="auto">
            <a:xfrm>
              <a:off x="5731471" y="2630848"/>
              <a:ext cx="197752" cy="197752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2" name="îsḻiḓé"/>
            <p:cNvSpPr/>
            <p:nvPr/>
          </p:nvSpPr>
          <p:spPr bwMode="auto">
            <a:xfrm>
              <a:off x="4854694" y="2630848"/>
              <a:ext cx="197752" cy="197752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3" name="îṣļïḑè"/>
            <p:cNvSpPr/>
            <p:nvPr/>
          </p:nvSpPr>
          <p:spPr bwMode="auto">
            <a:xfrm>
              <a:off x="5438417" y="2630848"/>
              <a:ext cx="200134" cy="197752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4" name="iŝḷïdê"/>
            <p:cNvSpPr/>
            <p:nvPr/>
          </p:nvSpPr>
          <p:spPr bwMode="auto">
            <a:xfrm>
              <a:off x="5147747" y="2630848"/>
              <a:ext cx="197752" cy="197752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5" name="ïṣḷïdé"/>
            <p:cNvSpPr/>
            <p:nvPr/>
          </p:nvSpPr>
          <p:spPr bwMode="auto">
            <a:xfrm>
              <a:off x="4270970" y="2952490"/>
              <a:ext cx="197752" cy="200134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6" name="iṡľiḑè"/>
            <p:cNvSpPr/>
            <p:nvPr/>
          </p:nvSpPr>
          <p:spPr bwMode="auto">
            <a:xfrm>
              <a:off x="4561641" y="2952490"/>
              <a:ext cx="197752" cy="20013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7" name="íšļîďê"/>
            <p:cNvSpPr/>
            <p:nvPr/>
          </p:nvSpPr>
          <p:spPr bwMode="auto">
            <a:xfrm>
              <a:off x="5731471" y="2952490"/>
              <a:ext cx="197752" cy="20013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8" name="íšļiḋê"/>
            <p:cNvSpPr/>
            <p:nvPr/>
          </p:nvSpPr>
          <p:spPr bwMode="auto">
            <a:xfrm>
              <a:off x="4854694" y="2952490"/>
              <a:ext cx="197752" cy="20013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9" name="í$ľíḍe"/>
            <p:cNvSpPr/>
            <p:nvPr/>
          </p:nvSpPr>
          <p:spPr bwMode="auto">
            <a:xfrm>
              <a:off x="5438417" y="2952490"/>
              <a:ext cx="200134" cy="200134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0" name="îŝḷíḍe"/>
            <p:cNvSpPr/>
            <p:nvPr/>
          </p:nvSpPr>
          <p:spPr bwMode="auto">
            <a:xfrm>
              <a:off x="5147747" y="2952490"/>
              <a:ext cx="197752" cy="20013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1" name="ïṥ1íďè"/>
            <p:cNvSpPr/>
            <p:nvPr/>
          </p:nvSpPr>
          <p:spPr bwMode="auto">
            <a:xfrm>
              <a:off x="4270970" y="3602926"/>
              <a:ext cx="197752" cy="197752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2" name="iṥḻiḋé"/>
            <p:cNvSpPr/>
            <p:nvPr/>
          </p:nvSpPr>
          <p:spPr bwMode="auto">
            <a:xfrm>
              <a:off x="4561641" y="3602926"/>
              <a:ext cx="197752" cy="197752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3" name="ïṡḻiḑe"/>
            <p:cNvSpPr/>
            <p:nvPr/>
          </p:nvSpPr>
          <p:spPr bwMode="auto">
            <a:xfrm>
              <a:off x="5731471" y="3602926"/>
              <a:ext cx="197752" cy="197752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4" name="iṧlïḑê"/>
            <p:cNvSpPr/>
            <p:nvPr/>
          </p:nvSpPr>
          <p:spPr bwMode="auto">
            <a:xfrm>
              <a:off x="5731471" y="3602926"/>
              <a:ext cx="197752" cy="19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5" name="íṧḻíḍê"/>
            <p:cNvSpPr/>
            <p:nvPr/>
          </p:nvSpPr>
          <p:spPr bwMode="auto">
            <a:xfrm>
              <a:off x="4854694" y="3602926"/>
              <a:ext cx="197752" cy="197752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6" name="íSļîḓè"/>
            <p:cNvSpPr/>
            <p:nvPr/>
          </p:nvSpPr>
          <p:spPr bwMode="auto">
            <a:xfrm>
              <a:off x="5438417" y="3602926"/>
              <a:ext cx="200134" cy="197752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7" name="îsḻidê"/>
            <p:cNvSpPr/>
            <p:nvPr/>
          </p:nvSpPr>
          <p:spPr bwMode="auto">
            <a:xfrm>
              <a:off x="5147747" y="3602926"/>
              <a:ext cx="197752" cy="197752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8" name="ïsḻîḑe"/>
            <p:cNvSpPr/>
            <p:nvPr/>
          </p:nvSpPr>
          <p:spPr bwMode="auto">
            <a:xfrm>
              <a:off x="4270970" y="3274135"/>
              <a:ext cx="197752" cy="20013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9" name="iṣlîḋé"/>
            <p:cNvSpPr/>
            <p:nvPr/>
          </p:nvSpPr>
          <p:spPr bwMode="auto">
            <a:xfrm>
              <a:off x="4561641" y="3274135"/>
              <a:ext cx="197752" cy="20013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0" name="îSḻide"/>
            <p:cNvSpPr/>
            <p:nvPr/>
          </p:nvSpPr>
          <p:spPr bwMode="auto">
            <a:xfrm>
              <a:off x="5731471" y="3274135"/>
              <a:ext cx="197752" cy="20013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1" name="íṧ1iḓè"/>
            <p:cNvSpPr/>
            <p:nvPr/>
          </p:nvSpPr>
          <p:spPr bwMode="auto">
            <a:xfrm>
              <a:off x="4854694" y="3274135"/>
              <a:ext cx="197752" cy="200134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2" name="iṡļíḍè"/>
            <p:cNvSpPr/>
            <p:nvPr/>
          </p:nvSpPr>
          <p:spPr bwMode="auto">
            <a:xfrm>
              <a:off x="5438417" y="3274135"/>
              <a:ext cx="200134" cy="20013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3" name="ísḷîdé"/>
            <p:cNvSpPr/>
            <p:nvPr/>
          </p:nvSpPr>
          <p:spPr bwMode="auto">
            <a:xfrm>
              <a:off x="5147747" y="3274135"/>
              <a:ext cx="197752" cy="20013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4" name="iṥlïdê"/>
            <p:cNvSpPr/>
            <p:nvPr/>
          </p:nvSpPr>
          <p:spPr bwMode="auto">
            <a:xfrm>
              <a:off x="3353692" y="3274135"/>
              <a:ext cx="1317548" cy="595636"/>
            </a:xfrm>
            <a:custGeom>
              <a:avLst/>
              <a:gdLst>
                <a:gd name="T0" fmla="*/ 7 w 266"/>
                <a:gd name="T1" fmla="*/ 32 h 120"/>
                <a:gd name="T2" fmla="*/ 66 w 266"/>
                <a:gd name="T3" fmla="*/ 25 h 120"/>
                <a:gd name="T4" fmla="*/ 148 w 266"/>
                <a:gd name="T5" fmla="*/ 62 h 120"/>
                <a:gd name="T6" fmla="*/ 255 w 266"/>
                <a:gd name="T7" fmla="*/ 27 h 120"/>
                <a:gd name="T8" fmla="*/ 266 w 266"/>
                <a:gd name="T9" fmla="*/ 47 h 120"/>
                <a:gd name="T10" fmla="*/ 141 w 266"/>
                <a:gd name="T11" fmla="*/ 113 h 120"/>
                <a:gd name="T12" fmla="*/ 7 w 266"/>
                <a:gd name="T13" fmla="*/ 61 h 120"/>
                <a:gd name="T14" fmla="*/ 7 w 266"/>
                <a:gd name="T15" fmla="*/ 3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120">
                  <a:moveTo>
                    <a:pt x="7" y="32"/>
                  </a:moveTo>
                  <a:cubicBezTo>
                    <a:pt x="7" y="32"/>
                    <a:pt x="22" y="0"/>
                    <a:pt x="66" y="25"/>
                  </a:cubicBezTo>
                  <a:cubicBezTo>
                    <a:pt x="117" y="53"/>
                    <a:pt x="148" y="62"/>
                    <a:pt x="148" y="62"/>
                  </a:cubicBezTo>
                  <a:cubicBezTo>
                    <a:pt x="148" y="62"/>
                    <a:pt x="233" y="43"/>
                    <a:pt x="255" y="27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16" y="120"/>
                    <a:pt x="141" y="113"/>
                  </a:cubicBezTo>
                  <a:cubicBezTo>
                    <a:pt x="65" y="106"/>
                    <a:pt x="15" y="74"/>
                    <a:pt x="7" y="61"/>
                  </a:cubicBezTo>
                  <a:cubicBezTo>
                    <a:pt x="0" y="48"/>
                    <a:pt x="7" y="32"/>
                    <a:pt x="7" y="32"/>
                  </a:cubicBezTo>
                  <a:close/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5" name="îšḷiḓé"/>
            <p:cNvSpPr/>
            <p:nvPr/>
          </p:nvSpPr>
          <p:spPr bwMode="auto">
            <a:xfrm>
              <a:off x="4616440" y="3300342"/>
              <a:ext cx="150101" cy="207282"/>
            </a:xfrm>
            <a:custGeom>
              <a:avLst/>
              <a:gdLst>
                <a:gd name="T0" fmla="*/ 0 w 30"/>
                <a:gd name="T1" fmla="*/ 22 h 42"/>
                <a:gd name="T2" fmla="*/ 4 w 30"/>
                <a:gd name="T3" fmla="*/ 14 h 42"/>
                <a:gd name="T4" fmla="*/ 8 w 30"/>
                <a:gd name="T5" fmla="*/ 0 h 42"/>
                <a:gd name="T6" fmla="*/ 12 w 30"/>
                <a:gd name="T7" fmla="*/ 14 h 42"/>
                <a:gd name="T8" fmla="*/ 20 w 30"/>
                <a:gd name="T9" fmla="*/ 6 h 42"/>
                <a:gd name="T10" fmla="*/ 28 w 30"/>
                <a:gd name="T11" fmla="*/ 17 h 42"/>
                <a:gd name="T12" fmla="*/ 11 w 30"/>
                <a:gd name="T13" fmla="*/ 42 h 42"/>
                <a:gd name="T14" fmla="*/ 0 w 30"/>
                <a:gd name="T15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42">
                  <a:moveTo>
                    <a:pt x="0" y="22"/>
                  </a:moveTo>
                  <a:cubicBezTo>
                    <a:pt x="0" y="22"/>
                    <a:pt x="1" y="16"/>
                    <a:pt x="4" y="14"/>
                  </a:cubicBezTo>
                  <a:cubicBezTo>
                    <a:pt x="8" y="12"/>
                    <a:pt x="6" y="1"/>
                    <a:pt x="8" y="0"/>
                  </a:cubicBezTo>
                  <a:cubicBezTo>
                    <a:pt x="10" y="0"/>
                    <a:pt x="13" y="4"/>
                    <a:pt x="12" y="14"/>
                  </a:cubicBezTo>
                  <a:cubicBezTo>
                    <a:pt x="12" y="14"/>
                    <a:pt x="23" y="4"/>
                    <a:pt x="20" y="6"/>
                  </a:cubicBezTo>
                  <a:cubicBezTo>
                    <a:pt x="30" y="2"/>
                    <a:pt x="29" y="13"/>
                    <a:pt x="28" y="17"/>
                  </a:cubicBezTo>
                  <a:cubicBezTo>
                    <a:pt x="24" y="33"/>
                    <a:pt x="11" y="42"/>
                    <a:pt x="11" y="42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6" name="îṣ1îḓè"/>
            <p:cNvSpPr/>
            <p:nvPr/>
          </p:nvSpPr>
          <p:spPr bwMode="auto">
            <a:xfrm>
              <a:off x="7737573" y="2988229"/>
              <a:ext cx="1076910" cy="748119"/>
            </a:xfrm>
            <a:custGeom>
              <a:avLst/>
              <a:gdLst>
                <a:gd name="T0" fmla="*/ 215 w 217"/>
                <a:gd name="T1" fmla="*/ 90 h 151"/>
                <a:gd name="T2" fmla="*/ 160 w 217"/>
                <a:gd name="T3" fmla="*/ 67 h 151"/>
                <a:gd name="T4" fmla="*/ 90 w 217"/>
                <a:gd name="T5" fmla="*/ 79 h 151"/>
                <a:gd name="T6" fmla="*/ 76 w 217"/>
                <a:gd name="T7" fmla="*/ 0 h 151"/>
                <a:gd name="T8" fmla="*/ 54 w 217"/>
                <a:gd name="T9" fmla="*/ 1 h 151"/>
                <a:gd name="T10" fmla="*/ 64 w 217"/>
                <a:gd name="T11" fmla="*/ 132 h 151"/>
                <a:gd name="T12" fmla="*/ 206 w 217"/>
                <a:gd name="T13" fmla="*/ 118 h 151"/>
                <a:gd name="T14" fmla="*/ 215 w 217"/>
                <a:gd name="T15" fmla="*/ 9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151">
                  <a:moveTo>
                    <a:pt x="215" y="90"/>
                  </a:moveTo>
                  <a:cubicBezTo>
                    <a:pt x="215" y="90"/>
                    <a:pt x="208" y="55"/>
                    <a:pt x="160" y="67"/>
                  </a:cubicBezTo>
                  <a:cubicBezTo>
                    <a:pt x="103" y="81"/>
                    <a:pt x="90" y="79"/>
                    <a:pt x="90" y="79"/>
                  </a:cubicBezTo>
                  <a:cubicBezTo>
                    <a:pt x="90" y="79"/>
                    <a:pt x="71" y="44"/>
                    <a:pt x="76" y="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0" y="116"/>
                    <a:pt x="64" y="132"/>
                  </a:cubicBezTo>
                  <a:cubicBezTo>
                    <a:pt x="137" y="151"/>
                    <a:pt x="195" y="129"/>
                    <a:pt x="206" y="118"/>
                  </a:cubicBezTo>
                  <a:cubicBezTo>
                    <a:pt x="217" y="107"/>
                    <a:pt x="215" y="90"/>
                    <a:pt x="215" y="90"/>
                  </a:cubicBez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7" name="îṧlîḑe"/>
            <p:cNvSpPr/>
            <p:nvPr/>
          </p:nvSpPr>
          <p:spPr bwMode="auto">
            <a:xfrm>
              <a:off x="7994888" y="2795242"/>
              <a:ext cx="150101" cy="197752"/>
            </a:xfrm>
            <a:custGeom>
              <a:avLst/>
              <a:gdLst>
                <a:gd name="T0" fmla="*/ 24 w 30"/>
                <a:gd name="T1" fmla="*/ 39 h 40"/>
                <a:gd name="T2" fmla="*/ 29 w 30"/>
                <a:gd name="T3" fmla="*/ 22 h 40"/>
                <a:gd name="T4" fmla="*/ 22 w 30"/>
                <a:gd name="T5" fmla="*/ 20 h 40"/>
                <a:gd name="T6" fmla="*/ 21 w 30"/>
                <a:gd name="T7" fmla="*/ 7 h 40"/>
                <a:gd name="T8" fmla="*/ 9 w 30"/>
                <a:gd name="T9" fmla="*/ 10 h 40"/>
                <a:gd name="T10" fmla="*/ 2 w 30"/>
                <a:gd name="T11" fmla="*/ 40 h 40"/>
                <a:gd name="T12" fmla="*/ 24 w 30"/>
                <a:gd name="T1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0">
                  <a:moveTo>
                    <a:pt x="24" y="39"/>
                  </a:moveTo>
                  <a:cubicBezTo>
                    <a:pt x="24" y="39"/>
                    <a:pt x="30" y="29"/>
                    <a:pt x="29" y="22"/>
                  </a:cubicBezTo>
                  <a:cubicBezTo>
                    <a:pt x="29" y="20"/>
                    <a:pt x="28" y="13"/>
                    <a:pt x="22" y="20"/>
                  </a:cubicBezTo>
                  <a:cubicBezTo>
                    <a:pt x="22" y="20"/>
                    <a:pt x="24" y="12"/>
                    <a:pt x="21" y="7"/>
                  </a:cubicBezTo>
                  <a:cubicBezTo>
                    <a:pt x="17" y="0"/>
                    <a:pt x="12" y="7"/>
                    <a:pt x="9" y="10"/>
                  </a:cubicBezTo>
                  <a:cubicBezTo>
                    <a:pt x="0" y="23"/>
                    <a:pt x="2" y="40"/>
                    <a:pt x="2" y="40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8" name="íṧlïḋe"/>
            <p:cNvSpPr/>
            <p:nvPr/>
          </p:nvSpPr>
          <p:spPr bwMode="auto">
            <a:xfrm>
              <a:off x="5102479" y="1656386"/>
              <a:ext cx="395502" cy="385972"/>
            </a:xfrm>
            <a:custGeom>
              <a:avLst/>
              <a:gdLst>
                <a:gd name="T0" fmla="*/ 21 w 80"/>
                <a:gd name="T1" fmla="*/ 0 h 78"/>
                <a:gd name="T2" fmla="*/ 80 w 80"/>
                <a:gd name="T3" fmla="*/ 78 h 78"/>
                <a:gd name="T4" fmla="*/ 0 w 80"/>
                <a:gd name="T5" fmla="*/ 78 h 78"/>
                <a:gd name="T6" fmla="*/ 21 w 80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8">
                  <a:moveTo>
                    <a:pt x="21" y="0"/>
                  </a:moveTo>
                  <a:cubicBezTo>
                    <a:pt x="55" y="10"/>
                    <a:pt x="80" y="41"/>
                    <a:pt x="80" y="78"/>
                  </a:cubicBezTo>
                  <a:cubicBezTo>
                    <a:pt x="0" y="78"/>
                    <a:pt x="0" y="78"/>
                    <a:pt x="0" y="7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9" name="ï$1ídè"/>
            <p:cNvSpPr/>
            <p:nvPr/>
          </p:nvSpPr>
          <p:spPr bwMode="auto">
            <a:xfrm>
              <a:off x="5102479" y="1646856"/>
              <a:ext cx="104832" cy="395502"/>
            </a:xfrm>
            <a:custGeom>
              <a:avLst/>
              <a:gdLst>
                <a:gd name="T0" fmla="*/ 0 w 21"/>
                <a:gd name="T1" fmla="*/ 0 h 80"/>
                <a:gd name="T2" fmla="*/ 21 w 21"/>
                <a:gd name="T3" fmla="*/ 2 h 80"/>
                <a:gd name="T4" fmla="*/ 0 w 21"/>
                <a:gd name="T5" fmla="*/ 80 h 80"/>
                <a:gd name="T6" fmla="*/ 0 w 21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80">
                  <a:moveTo>
                    <a:pt x="0" y="0"/>
                  </a:moveTo>
                  <a:cubicBezTo>
                    <a:pt x="7" y="0"/>
                    <a:pt x="14" y="1"/>
                    <a:pt x="21" y="2"/>
                  </a:cubicBezTo>
                  <a:cubicBezTo>
                    <a:pt x="0" y="80"/>
                    <a:pt x="0" y="80"/>
                    <a:pt x="0" y="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0" name="ïṥļiḍê"/>
            <p:cNvSpPr/>
            <p:nvPr/>
          </p:nvSpPr>
          <p:spPr bwMode="auto">
            <a:xfrm>
              <a:off x="5102479" y="2042358"/>
              <a:ext cx="395502" cy="276375"/>
            </a:xfrm>
            <a:custGeom>
              <a:avLst/>
              <a:gdLst>
                <a:gd name="T0" fmla="*/ 80 w 80"/>
                <a:gd name="T1" fmla="*/ 0 h 56"/>
                <a:gd name="T2" fmla="*/ 56 w 80"/>
                <a:gd name="T3" fmla="*/ 56 h 56"/>
                <a:gd name="T4" fmla="*/ 0 w 80"/>
                <a:gd name="T5" fmla="*/ 0 h 56"/>
                <a:gd name="T6" fmla="*/ 80 w 8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56">
                  <a:moveTo>
                    <a:pt x="80" y="0"/>
                  </a:moveTo>
                  <a:cubicBezTo>
                    <a:pt x="80" y="22"/>
                    <a:pt x="71" y="42"/>
                    <a:pt x="56" y="5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1" name="ísļïďé"/>
            <p:cNvSpPr/>
            <p:nvPr/>
          </p:nvSpPr>
          <p:spPr bwMode="auto">
            <a:xfrm>
              <a:off x="4706977" y="1646856"/>
              <a:ext cx="671877" cy="791005"/>
            </a:xfrm>
            <a:custGeom>
              <a:avLst/>
              <a:gdLst>
                <a:gd name="T0" fmla="*/ 80 w 136"/>
                <a:gd name="T1" fmla="*/ 0 h 160"/>
                <a:gd name="T2" fmla="*/ 80 w 136"/>
                <a:gd name="T3" fmla="*/ 80 h 160"/>
                <a:gd name="T4" fmla="*/ 136 w 136"/>
                <a:gd name="T5" fmla="*/ 136 h 160"/>
                <a:gd name="T6" fmla="*/ 80 w 136"/>
                <a:gd name="T7" fmla="*/ 160 h 160"/>
                <a:gd name="T8" fmla="*/ 0 w 136"/>
                <a:gd name="T9" fmla="*/ 80 h 160"/>
                <a:gd name="T10" fmla="*/ 80 w 136"/>
                <a:gd name="T1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60">
                  <a:moveTo>
                    <a:pt x="80" y="0"/>
                  </a:moveTo>
                  <a:cubicBezTo>
                    <a:pt x="80" y="80"/>
                    <a:pt x="80" y="80"/>
                    <a:pt x="80" y="80"/>
                  </a:cubicBezTo>
                  <a:cubicBezTo>
                    <a:pt x="136" y="136"/>
                    <a:pt x="136" y="136"/>
                    <a:pt x="136" y="136"/>
                  </a:cubicBezTo>
                  <a:cubicBezTo>
                    <a:pt x="122" y="151"/>
                    <a:pt x="102" y="160"/>
                    <a:pt x="80" y="160"/>
                  </a:cubicBezTo>
                  <a:cubicBezTo>
                    <a:pt x="36" y="160"/>
                    <a:pt x="0" y="124"/>
                    <a:pt x="0" y="80"/>
                  </a:cubicBezTo>
                  <a:cubicBezTo>
                    <a:pt x="0" y="35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2" name="íṣľíḓè"/>
            <p:cNvSpPr/>
            <p:nvPr/>
          </p:nvSpPr>
          <p:spPr bwMode="auto">
            <a:xfrm>
              <a:off x="4468722" y="1634944"/>
              <a:ext cx="78625" cy="2144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3" name="íṡḻiḍè"/>
            <p:cNvSpPr/>
            <p:nvPr/>
          </p:nvSpPr>
          <p:spPr bwMode="auto">
            <a:xfrm>
              <a:off x="4468722" y="1634944"/>
              <a:ext cx="78625" cy="21444"/>
            </a:xfrm>
            <a:custGeom>
              <a:avLst/>
              <a:gdLst>
                <a:gd name="T0" fmla="*/ 33 w 33"/>
                <a:gd name="T1" fmla="*/ 0 h 9"/>
                <a:gd name="T2" fmla="*/ 0 w 33"/>
                <a:gd name="T3" fmla="*/ 0 h 9"/>
                <a:gd name="T4" fmla="*/ 0 w 33"/>
                <a:gd name="T5" fmla="*/ 9 h 9"/>
                <a:gd name="T6" fmla="*/ 33 w 33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9">
                  <a:moveTo>
                    <a:pt x="33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3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4" name="îşļîḋé"/>
            <p:cNvSpPr/>
            <p:nvPr/>
          </p:nvSpPr>
          <p:spPr bwMode="auto">
            <a:xfrm>
              <a:off x="4270970" y="1775513"/>
              <a:ext cx="276375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5" name="î$ļîďe"/>
            <p:cNvSpPr/>
            <p:nvPr/>
          </p:nvSpPr>
          <p:spPr bwMode="auto">
            <a:xfrm>
              <a:off x="4270970" y="1775513"/>
              <a:ext cx="276375" cy="19060"/>
            </a:xfrm>
            <a:custGeom>
              <a:avLst/>
              <a:gdLst>
                <a:gd name="T0" fmla="*/ 116 w 116"/>
                <a:gd name="T1" fmla="*/ 0 h 8"/>
                <a:gd name="T2" fmla="*/ 0 w 116"/>
                <a:gd name="T3" fmla="*/ 0 h 8"/>
                <a:gd name="T4" fmla="*/ 0 w 116"/>
                <a:gd name="T5" fmla="*/ 8 h 8"/>
                <a:gd name="T6" fmla="*/ 116 w 11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">
                  <a:moveTo>
                    <a:pt x="116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1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6" name="îṣľíḋè"/>
            <p:cNvSpPr/>
            <p:nvPr/>
          </p:nvSpPr>
          <p:spPr bwMode="auto">
            <a:xfrm>
              <a:off x="4270970" y="1835078"/>
              <a:ext cx="276375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7" name="îṣḷíḍé"/>
            <p:cNvSpPr/>
            <p:nvPr/>
          </p:nvSpPr>
          <p:spPr bwMode="auto">
            <a:xfrm>
              <a:off x="4270970" y="1835078"/>
              <a:ext cx="276375" cy="19060"/>
            </a:xfrm>
            <a:custGeom>
              <a:avLst/>
              <a:gdLst>
                <a:gd name="T0" fmla="*/ 116 w 116"/>
                <a:gd name="T1" fmla="*/ 0 h 8"/>
                <a:gd name="T2" fmla="*/ 0 w 116"/>
                <a:gd name="T3" fmla="*/ 0 h 8"/>
                <a:gd name="T4" fmla="*/ 0 w 116"/>
                <a:gd name="T5" fmla="*/ 8 h 8"/>
                <a:gd name="T6" fmla="*/ 116 w 11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">
                  <a:moveTo>
                    <a:pt x="116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1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8" name="îśľîdé"/>
            <p:cNvSpPr/>
            <p:nvPr/>
          </p:nvSpPr>
          <p:spPr bwMode="auto">
            <a:xfrm>
              <a:off x="4368655" y="1894641"/>
              <a:ext cx="178692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9" name="íṧlíḍè"/>
            <p:cNvSpPr/>
            <p:nvPr/>
          </p:nvSpPr>
          <p:spPr bwMode="auto">
            <a:xfrm>
              <a:off x="4368655" y="1894641"/>
              <a:ext cx="178692" cy="19060"/>
            </a:xfrm>
            <a:custGeom>
              <a:avLst/>
              <a:gdLst>
                <a:gd name="T0" fmla="*/ 75 w 75"/>
                <a:gd name="T1" fmla="*/ 0 h 8"/>
                <a:gd name="T2" fmla="*/ 0 w 75"/>
                <a:gd name="T3" fmla="*/ 0 h 8"/>
                <a:gd name="T4" fmla="*/ 0 w 75"/>
                <a:gd name="T5" fmla="*/ 8 h 8"/>
                <a:gd name="T6" fmla="*/ 75 w 75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8">
                  <a:moveTo>
                    <a:pt x="75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75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0" name="íṧḻïdé"/>
            <p:cNvSpPr/>
            <p:nvPr/>
          </p:nvSpPr>
          <p:spPr bwMode="auto">
            <a:xfrm>
              <a:off x="4270970" y="2309203"/>
              <a:ext cx="276375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1" name="iṣḷiḓe"/>
            <p:cNvSpPr/>
            <p:nvPr/>
          </p:nvSpPr>
          <p:spPr bwMode="auto">
            <a:xfrm>
              <a:off x="4270970" y="2309203"/>
              <a:ext cx="276375" cy="19060"/>
            </a:xfrm>
            <a:custGeom>
              <a:avLst/>
              <a:gdLst>
                <a:gd name="T0" fmla="*/ 116 w 116"/>
                <a:gd name="T1" fmla="*/ 0 h 8"/>
                <a:gd name="T2" fmla="*/ 0 w 116"/>
                <a:gd name="T3" fmla="*/ 0 h 8"/>
                <a:gd name="T4" fmla="*/ 0 w 116"/>
                <a:gd name="T5" fmla="*/ 8 h 8"/>
                <a:gd name="T6" fmla="*/ 116 w 11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">
                  <a:moveTo>
                    <a:pt x="116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1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2" name="ïš1îḍé"/>
            <p:cNvSpPr/>
            <p:nvPr/>
          </p:nvSpPr>
          <p:spPr bwMode="auto">
            <a:xfrm>
              <a:off x="4349595" y="2368768"/>
              <a:ext cx="197752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3" name="î$ľïďê"/>
            <p:cNvSpPr/>
            <p:nvPr/>
          </p:nvSpPr>
          <p:spPr bwMode="auto">
            <a:xfrm>
              <a:off x="4349595" y="2368768"/>
              <a:ext cx="197752" cy="19060"/>
            </a:xfrm>
            <a:custGeom>
              <a:avLst/>
              <a:gdLst>
                <a:gd name="T0" fmla="*/ 83 w 83"/>
                <a:gd name="T1" fmla="*/ 0 h 8"/>
                <a:gd name="T2" fmla="*/ 0 w 83"/>
                <a:gd name="T3" fmla="*/ 0 h 8"/>
                <a:gd name="T4" fmla="*/ 0 w 83"/>
                <a:gd name="T5" fmla="*/ 8 h 8"/>
                <a:gd name="T6" fmla="*/ 83 w 8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8">
                  <a:moveTo>
                    <a:pt x="83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3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4" name="işlïde"/>
            <p:cNvSpPr/>
            <p:nvPr/>
          </p:nvSpPr>
          <p:spPr bwMode="auto">
            <a:xfrm>
              <a:off x="4270970" y="2428331"/>
              <a:ext cx="276375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5" name="ïś1ïdè"/>
            <p:cNvSpPr/>
            <p:nvPr/>
          </p:nvSpPr>
          <p:spPr bwMode="auto">
            <a:xfrm>
              <a:off x="4270970" y="2428331"/>
              <a:ext cx="276375" cy="19060"/>
            </a:xfrm>
            <a:custGeom>
              <a:avLst/>
              <a:gdLst>
                <a:gd name="T0" fmla="*/ 116 w 116"/>
                <a:gd name="T1" fmla="*/ 0 h 8"/>
                <a:gd name="T2" fmla="*/ 0 w 116"/>
                <a:gd name="T3" fmla="*/ 0 h 8"/>
                <a:gd name="T4" fmla="*/ 0 w 116"/>
                <a:gd name="T5" fmla="*/ 8 h 8"/>
                <a:gd name="T6" fmla="*/ 116 w 11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">
                  <a:moveTo>
                    <a:pt x="116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1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6" name="îŝļiḋê"/>
            <p:cNvSpPr/>
            <p:nvPr/>
          </p:nvSpPr>
          <p:spPr bwMode="auto">
            <a:xfrm>
              <a:off x="5652846" y="1775513"/>
              <a:ext cx="138188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7" name="ïṥļíďe"/>
            <p:cNvSpPr/>
            <p:nvPr/>
          </p:nvSpPr>
          <p:spPr bwMode="auto">
            <a:xfrm>
              <a:off x="5652846" y="1775513"/>
              <a:ext cx="138188" cy="19060"/>
            </a:xfrm>
            <a:custGeom>
              <a:avLst/>
              <a:gdLst>
                <a:gd name="T0" fmla="*/ 0 w 58"/>
                <a:gd name="T1" fmla="*/ 8 h 8"/>
                <a:gd name="T2" fmla="*/ 58 w 58"/>
                <a:gd name="T3" fmla="*/ 8 h 8"/>
                <a:gd name="T4" fmla="*/ 58 w 58"/>
                <a:gd name="T5" fmla="*/ 0 h 8"/>
                <a:gd name="T6" fmla="*/ 0 w 5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8">
                  <a:moveTo>
                    <a:pt x="0" y="8"/>
                  </a:moveTo>
                  <a:lnTo>
                    <a:pt x="58" y="8"/>
                  </a:lnTo>
                  <a:lnTo>
                    <a:pt x="5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8" name="îşľíḓè"/>
            <p:cNvSpPr/>
            <p:nvPr/>
          </p:nvSpPr>
          <p:spPr bwMode="auto">
            <a:xfrm>
              <a:off x="5652846" y="1835078"/>
              <a:ext cx="276375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9" name="ïṩḷïďe"/>
            <p:cNvSpPr/>
            <p:nvPr/>
          </p:nvSpPr>
          <p:spPr bwMode="auto">
            <a:xfrm>
              <a:off x="5652846" y="1835078"/>
              <a:ext cx="276375" cy="19060"/>
            </a:xfrm>
            <a:custGeom>
              <a:avLst/>
              <a:gdLst>
                <a:gd name="T0" fmla="*/ 0 w 116"/>
                <a:gd name="T1" fmla="*/ 8 h 8"/>
                <a:gd name="T2" fmla="*/ 116 w 116"/>
                <a:gd name="T3" fmla="*/ 8 h 8"/>
                <a:gd name="T4" fmla="*/ 116 w 116"/>
                <a:gd name="T5" fmla="*/ 0 h 8"/>
                <a:gd name="T6" fmla="*/ 0 w 11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">
                  <a:moveTo>
                    <a:pt x="0" y="8"/>
                  </a:moveTo>
                  <a:lnTo>
                    <a:pt x="116" y="8"/>
                  </a:lnTo>
                  <a:lnTo>
                    <a:pt x="1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0" name="îṡļîḋè"/>
            <p:cNvSpPr/>
            <p:nvPr/>
          </p:nvSpPr>
          <p:spPr bwMode="auto">
            <a:xfrm>
              <a:off x="5652846" y="1894641"/>
              <a:ext cx="276375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1" name="išḷîďé"/>
            <p:cNvSpPr/>
            <p:nvPr/>
          </p:nvSpPr>
          <p:spPr bwMode="auto">
            <a:xfrm>
              <a:off x="5652846" y="1894641"/>
              <a:ext cx="276375" cy="19060"/>
            </a:xfrm>
            <a:custGeom>
              <a:avLst/>
              <a:gdLst>
                <a:gd name="T0" fmla="*/ 0 w 116"/>
                <a:gd name="T1" fmla="*/ 8 h 8"/>
                <a:gd name="T2" fmla="*/ 116 w 116"/>
                <a:gd name="T3" fmla="*/ 8 h 8"/>
                <a:gd name="T4" fmla="*/ 116 w 116"/>
                <a:gd name="T5" fmla="*/ 0 h 8"/>
                <a:gd name="T6" fmla="*/ 0 w 11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">
                  <a:moveTo>
                    <a:pt x="0" y="8"/>
                  </a:moveTo>
                  <a:lnTo>
                    <a:pt x="116" y="8"/>
                  </a:lnTo>
                  <a:lnTo>
                    <a:pt x="1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2" name="iṩḻîďè"/>
            <p:cNvSpPr/>
            <p:nvPr/>
          </p:nvSpPr>
          <p:spPr bwMode="auto">
            <a:xfrm>
              <a:off x="5652846" y="2309203"/>
              <a:ext cx="276375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3" name="íš1iḋe"/>
            <p:cNvSpPr/>
            <p:nvPr/>
          </p:nvSpPr>
          <p:spPr bwMode="auto">
            <a:xfrm>
              <a:off x="5652846" y="2309203"/>
              <a:ext cx="276375" cy="19060"/>
            </a:xfrm>
            <a:custGeom>
              <a:avLst/>
              <a:gdLst>
                <a:gd name="T0" fmla="*/ 0 w 116"/>
                <a:gd name="T1" fmla="*/ 8 h 8"/>
                <a:gd name="T2" fmla="*/ 116 w 116"/>
                <a:gd name="T3" fmla="*/ 8 h 8"/>
                <a:gd name="T4" fmla="*/ 116 w 116"/>
                <a:gd name="T5" fmla="*/ 0 h 8"/>
                <a:gd name="T6" fmla="*/ 0 w 11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">
                  <a:moveTo>
                    <a:pt x="0" y="8"/>
                  </a:moveTo>
                  <a:lnTo>
                    <a:pt x="116" y="8"/>
                  </a:lnTo>
                  <a:lnTo>
                    <a:pt x="1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4" name="îṩļïdé"/>
            <p:cNvSpPr/>
            <p:nvPr/>
          </p:nvSpPr>
          <p:spPr bwMode="auto">
            <a:xfrm>
              <a:off x="5652846" y="2368768"/>
              <a:ext cx="276375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5" name="îŝḷíḍê"/>
            <p:cNvSpPr/>
            <p:nvPr/>
          </p:nvSpPr>
          <p:spPr bwMode="auto">
            <a:xfrm>
              <a:off x="5652846" y="2368768"/>
              <a:ext cx="276375" cy="19060"/>
            </a:xfrm>
            <a:custGeom>
              <a:avLst/>
              <a:gdLst>
                <a:gd name="T0" fmla="*/ 0 w 116"/>
                <a:gd name="T1" fmla="*/ 8 h 8"/>
                <a:gd name="T2" fmla="*/ 116 w 116"/>
                <a:gd name="T3" fmla="*/ 8 h 8"/>
                <a:gd name="T4" fmla="*/ 116 w 116"/>
                <a:gd name="T5" fmla="*/ 0 h 8"/>
                <a:gd name="T6" fmla="*/ 0 w 11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">
                  <a:moveTo>
                    <a:pt x="0" y="8"/>
                  </a:moveTo>
                  <a:lnTo>
                    <a:pt x="116" y="8"/>
                  </a:lnTo>
                  <a:lnTo>
                    <a:pt x="11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6" name="íśliḋê"/>
            <p:cNvSpPr/>
            <p:nvPr/>
          </p:nvSpPr>
          <p:spPr bwMode="auto">
            <a:xfrm>
              <a:off x="5652846" y="2428331"/>
              <a:ext cx="138188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7" name="íšḻîḋè"/>
            <p:cNvSpPr/>
            <p:nvPr/>
          </p:nvSpPr>
          <p:spPr bwMode="auto">
            <a:xfrm>
              <a:off x="5652846" y="2428331"/>
              <a:ext cx="138188" cy="19060"/>
            </a:xfrm>
            <a:custGeom>
              <a:avLst/>
              <a:gdLst>
                <a:gd name="T0" fmla="*/ 0 w 58"/>
                <a:gd name="T1" fmla="*/ 8 h 8"/>
                <a:gd name="T2" fmla="*/ 58 w 58"/>
                <a:gd name="T3" fmla="*/ 8 h 8"/>
                <a:gd name="T4" fmla="*/ 58 w 58"/>
                <a:gd name="T5" fmla="*/ 0 h 8"/>
                <a:gd name="T6" fmla="*/ 0 w 5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8">
                  <a:moveTo>
                    <a:pt x="0" y="8"/>
                  </a:moveTo>
                  <a:lnTo>
                    <a:pt x="58" y="8"/>
                  </a:lnTo>
                  <a:lnTo>
                    <a:pt x="5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8" name="íśļíḑe"/>
            <p:cNvSpPr/>
            <p:nvPr/>
          </p:nvSpPr>
          <p:spPr bwMode="auto">
            <a:xfrm>
              <a:off x="6250865" y="2616552"/>
              <a:ext cx="1586774" cy="1188890"/>
            </a:xfrm>
            <a:custGeom>
              <a:avLst/>
              <a:gdLst>
                <a:gd name="T0" fmla="*/ 666 w 666"/>
                <a:gd name="T1" fmla="*/ 491 h 499"/>
                <a:gd name="T2" fmla="*/ 9 w 666"/>
                <a:gd name="T3" fmla="*/ 491 h 499"/>
                <a:gd name="T4" fmla="*/ 9 w 666"/>
                <a:gd name="T5" fmla="*/ 0 h 499"/>
                <a:gd name="T6" fmla="*/ 0 w 666"/>
                <a:gd name="T7" fmla="*/ 0 h 499"/>
                <a:gd name="T8" fmla="*/ 0 w 666"/>
                <a:gd name="T9" fmla="*/ 499 h 499"/>
                <a:gd name="T10" fmla="*/ 666 w 666"/>
                <a:gd name="T11" fmla="*/ 499 h 499"/>
                <a:gd name="T12" fmla="*/ 666 w 666"/>
                <a:gd name="T13" fmla="*/ 491 h 499"/>
                <a:gd name="T14" fmla="*/ 666 w 666"/>
                <a:gd name="T15" fmla="*/ 49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6" h="499">
                  <a:moveTo>
                    <a:pt x="666" y="491"/>
                  </a:moveTo>
                  <a:lnTo>
                    <a:pt x="9" y="49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666" y="499"/>
                  </a:lnTo>
                  <a:lnTo>
                    <a:pt x="666" y="491"/>
                  </a:lnTo>
                  <a:lnTo>
                    <a:pt x="666" y="491"/>
                  </a:lnTo>
                  <a:close/>
                </a:path>
              </a:pathLst>
            </a:cu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9" name="ïṥ1ídê"/>
            <p:cNvSpPr/>
            <p:nvPr/>
          </p:nvSpPr>
          <p:spPr bwMode="auto">
            <a:xfrm>
              <a:off x="6653515" y="3621986"/>
              <a:ext cx="9530" cy="183457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0" name="ïsḻídè"/>
            <p:cNvSpPr/>
            <p:nvPr/>
          </p:nvSpPr>
          <p:spPr bwMode="auto">
            <a:xfrm>
              <a:off x="6653515" y="3621986"/>
              <a:ext cx="9530" cy="183457"/>
            </a:xfrm>
            <a:custGeom>
              <a:avLst/>
              <a:gdLst>
                <a:gd name="T0" fmla="*/ 4 w 4"/>
                <a:gd name="T1" fmla="*/ 77 h 77"/>
                <a:gd name="T2" fmla="*/ 4 w 4"/>
                <a:gd name="T3" fmla="*/ 0 h 77"/>
                <a:gd name="T4" fmla="*/ 0 w 4"/>
                <a:gd name="T5" fmla="*/ 0 h 77"/>
                <a:gd name="T6" fmla="*/ 0 w 4"/>
                <a:gd name="T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7">
                  <a:moveTo>
                    <a:pt x="4" y="77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1" name="ïṧḻiḍé"/>
            <p:cNvSpPr/>
            <p:nvPr/>
          </p:nvSpPr>
          <p:spPr bwMode="auto">
            <a:xfrm>
              <a:off x="6989454" y="2730914"/>
              <a:ext cx="9530" cy="157248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2" name="iśļiḑè"/>
            <p:cNvSpPr/>
            <p:nvPr/>
          </p:nvSpPr>
          <p:spPr bwMode="auto">
            <a:xfrm>
              <a:off x="6989454" y="2730914"/>
              <a:ext cx="9530" cy="157248"/>
            </a:xfrm>
            <a:custGeom>
              <a:avLst/>
              <a:gdLst>
                <a:gd name="T0" fmla="*/ 4 w 4"/>
                <a:gd name="T1" fmla="*/ 66 h 66"/>
                <a:gd name="T2" fmla="*/ 4 w 4"/>
                <a:gd name="T3" fmla="*/ 0 h 66"/>
                <a:gd name="T4" fmla="*/ 0 w 4"/>
                <a:gd name="T5" fmla="*/ 0 h 66"/>
                <a:gd name="T6" fmla="*/ 0 w 4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6">
                  <a:moveTo>
                    <a:pt x="4" y="66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3" name="işlíḑé"/>
            <p:cNvSpPr/>
            <p:nvPr/>
          </p:nvSpPr>
          <p:spPr bwMode="auto">
            <a:xfrm>
              <a:off x="6805997" y="2354472"/>
              <a:ext cx="376442" cy="376442"/>
            </a:xfrm>
            <a:custGeom>
              <a:avLst/>
              <a:gdLst>
                <a:gd name="T0" fmla="*/ 75 w 76"/>
                <a:gd name="T1" fmla="*/ 38 h 76"/>
                <a:gd name="T2" fmla="*/ 74 w 76"/>
                <a:gd name="T3" fmla="*/ 38 h 76"/>
                <a:gd name="T4" fmla="*/ 64 w 76"/>
                <a:gd name="T5" fmla="*/ 64 h 76"/>
                <a:gd name="T6" fmla="*/ 38 w 76"/>
                <a:gd name="T7" fmla="*/ 75 h 76"/>
                <a:gd name="T8" fmla="*/ 12 w 76"/>
                <a:gd name="T9" fmla="*/ 64 h 76"/>
                <a:gd name="T10" fmla="*/ 2 w 76"/>
                <a:gd name="T11" fmla="*/ 38 h 76"/>
                <a:gd name="T12" fmla="*/ 12 w 76"/>
                <a:gd name="T13" fmla="*/ 12 h 76"/>
                <a:gd name="T14" fmla="*/ 38 w 76"/>
                <a:gd name="T15" fmla="*/ 2 h 76"/>
                <a:gd name="T16" fmla="*/ 64 w 76"/>
                <a:gd name="T17" fmla="*/ 12 h 76"/>
                <a:gd name="T18" fmla="*/ 74 w 76"/>
                <a:gd name="T19" fmla="*/ 38 h 76"/>
                <a:gd name="T20" fmla="*/ 75 w 76"/>
                <a:gd name="T21" fmla="*/ 38 h 76"/>
                <a:gd name="T22" fmla="*/ 76 w 76"/>
                <a:gd name="T23" fmla="*/ 38 h 76"/>
                <a:gd name="T24" fmla="*/ 38 w 76"/>
                <a:gd name="T25" fmla="*/ 0 h 76"/>
                <a:gd name="T26" fmla="*/ 0 w 76"/>
                <a:gd name="T27" fmla="*/ 38 h 76"/>
                <a:gd name="T28" fmla="*/ 38 w 76"/>
                <a:gd name="T29" fmla="*/ 76 h 76"/>
                <a:gd name="T30" fmla="*/ 76 w 76"/>
                <a:gd name="T31" fmla="*/ 38 h 76"/>
                <a:gd name="T32" fmla="*/ 75 w 76"/>
                <a:gd name="T33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76">
                  <a:moveTo>
                    <a:pt x="75" y="38"/>
                  </a:moveTo>
                  <a:cubicBezTo>
                    <a:pt x="74" y="38"/>
                    <a:pt x="74" y="38"/>
                    <a:pt x="74" y="38"/>
                  </a:cubicBezTo>
                  <a:cubicBezTo>
                    <a:pt x="74" y="48"/>
                    <a:pt x="70" y="57"/>
                    <a:pt x="64" y="64"/>
                  </a:cubicBezTo>
                  <a:cubicBezTo>
                    <a:pt x="57" y="70"/>
                    <a:pt x="48" y="74"/>
                    <a:pt x="38" y="75"/>
                  </a:cubicBezTo>
                  <a:cubicBezTo>
                    <a:pt x="28" y="74"/>
                    <a:pt x="19" y="70"/>
                    <a:pt x="12" y="64"/>
                  </a:cubicBezTo>
                  <a:cubicBezTo>
                    <a:pt x="6" y="57"/>
                    <a:pt x="2" y="48"/>
                    <a:pt x="2" y="38"/>
                  </a:cubicBezTo>
                  <a:cubicBezTo>
                    <a:pt x="2" y="28"/>
                    <a:pt x="6" y="19"/>
                    <a:pt x="12" y="12"/>
                  </a:cubicBezTo>
                  <a:cubicBezTo>
                    <a:pt x="19" y="6"/>
                    <a:pt x="28" y="2"/>
                    <a:pt x="38" y="2"/>
                  </a:cubicBezTo>
                  <a:cubicBezTo>
                    <a:pt x="48" y="2"/>
                    <a:pt x="57" y="6"/>
                    <a:pt x="64" y="12"/>
                  </a:cubicBezTo>
                  <a:cubicBezTo>
                    <a:pt x="70" y="19"/>
                    <a:pt x="74" y="28"/>
                    <a:pt x="74" y="38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17"/>
                    <a:pt x="59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59"/>
                    <a:pt x="17" y="76"/>
                    <a:pt x="38" y="76"/>
                  </a:cubicBezTo>
                  <a:cubicBezTo>
                    <a:pt x="59" y="76"/>
                    <a:pt x="76" y="59"/>
                    <a:pt x="76" y="38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4" name="ïślïḍê"/>
            <p:cNvSpPr/>
            <p:nvPr/>
          </p:nvSpPr>
          <p:spPr bwMode="auto">
            <a:xfrm>
              <a:off x="6887004" y="2473600"/>
              <a:ext cx="216812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5" name="îşlíḋe"/>
            <p:cNvSpPr/>
            <p:nvPr/>
          </p:nvSpPr>
          <p:spPr bwMode="auto">
            <a:xfrm>
              <a:off x="6887004" y="2473600"/>
              <a:ext cx="216812" cy="19060"/>
            </a:xfrm>
            <a:custGeom>
              <a:avLst/>
              <a:gdLst>
                <a:gd name="T0" fmla="*/ 0 w 91"/>
                <a:gd name="T1" fmla="*/ 8 h 8"/>
                <a:gd name="T2" fmla="*/ 91 w 91"/>
                <a:gd name="T3" fmla="*/ 8 h 8"/>
                <a:gd name="T4" fmla="*/ 91 w 91"/>
                <a:gd name="T5" fmla="*/ 0 h 8"/>
                <a:gd name="T6" fmla="*/ 0 w 91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8">
                  <a:moveTo>
                    <a:pt x="0" y="8"/>
                  </a:moveTo>
                  <a:lnTo>
                    <a:pt x="91" y="8"/>
                  </a:lnTo>
                  <a:lnTo>
                    <a:pt x="9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6" name="isḷîḓè"/>
            <p:cNvSpPr/>
            <p:nvPr/>
          </p:nvSpPr>
          <p:spPr bwMode="auto">
            <a:xfrm>
              <a:off x="6887004" y="2533163"/>
              <a:ext cx="216812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7" name="íśḻide"/>
            <p:cNvSpPr/>
            <p:nvPr/>
          </p:nvSpPr>
          <p:spPr bwMode="auto">
            <a:xfrm>
              <a:off x="6887004" y="2533163"/>
              <a:ext cx="216812" cy="19060"/>
            </a:xfrm>
            <a:custGeom>
              <a:avLst/>
              <a:gdLst>
                <a:gd name="T0" fmla="*/ 0 w 91"/>
                <a:gd name="T1" fmla="*/ 8 h 8"/>
                <a:gd name="T2" fmla="*/ 91 w 91"/>
                <a:gd name="T3" fmla="*/ 8 h 8"/>
                <a:gd name="T4" fmla="*/ 91 w 91"/>
                <a:gd name="T5" fmla="*/ 0 h 8"/>
                <a:gd name="T6" fmla="*/ 0 w 91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8">
                  <a:moveTo>
                    <a:pt x="0" y="8"/>
                  </a:moveTo>
                  <a:lnTo>
                    <a:pt x="91" y="8"/>
                  </a:lnTo>
                  <a:lnTo>
                    <a:pt x="9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8" name="íŝḻîḋe"/>
            <p:cNvSpPr/>
            <p:nvPr/>
          </p:nvSpPr>
          <p:spPr bwMode="auto">
            <a:xfrm>
              <a:off x="6887004" y="2592727"/>
              <a:ext cx="138188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9" name="îṣļiḍê"/>
            <p:cNvSpPr/>
            <p:nvPr/>
          </p:nvSpPr>
          <p:spPr bwMode="auto">
            <a:xfrm>
              <a:off x="6887004" y="2592727"/>
              <a:ext cx="138188" cy="19060"/>
            </a:xfrm>
            <a:custGeom>
              <a:avLst/>
              <a:gdLst>
                <a:gd name="T0" fmla="*/ 0 w 58"/>
                <a:gd name="T1" fmla="*/ 8 h 8"/>
                <a:gd name="T2" fmla="*/ 58 w 58"/>
                <a:gd name="T3" fmla="*/ 8 h 8"/>
                <a:gd name="T4" fmla="*/ 58 w 58"/>
                <a:gd name="T5" fmla="*/ 0 h 8"/>
                <a:gd name="T6" fmla="*/ 0 w 5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8">
                  <a:moveTo>
                    <a:pt x="0" y="8"/>
                  </a:moveTo>
                  <a:lnTo>
                    <a:pt x="58" y="8"/>
                  </a:lnTo>
                  <a:lnTo>
                    <a:pt x="5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0" name="isliḍè"/>
            <p:cNvSpPr/>
            <p:nvPr/>
          </p:nvSpPr>
          <p:spPr bwMode="auto">
            <a:xfrm>
              <a:off x="6989454" y="2928665"/>
              <a:ext cx="9530" cy="867246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1" name="iš1îdé"/>
            <p:cNvSpPr/>
            <p:nvPr/>
          </p:nvSpPr>
          <p:spPr bwMode="auto">
            <a:xfrm>
              <a:off x="6989454" y="2928665"/>
              <a:ext cx="9530" cy="867246"/>
            </a:xfrm>
            <a:custGeom>
              <a:avLst/>
              <a:gdLst>
                <a:gd name="T0" fmla="*/ 4 w 4"/>
                <a:gd name="T1" fmla="*/ 364 h 364"/>
                <a:gd name="T2" fmla="*/ 4 w 4"/>
                <a:gd name="T3" fmla="*/ 0 h 364"/>
                <a:gd name="T4" fmla="*/ 0 w 4"/>
                <a:gd name="T5" fmla="*/ 0 h 364"/>
                <a:gd name="T6" fmla="*/ 0 w 4"/>
                <a:gd name="T7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64">
                  <a:moveTo>
                    <a:pt x="4" y="36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2" name="îṩlîďe"/>
            <p:cNvSpPr/>
            <p:nvPr/>
          </p:nvSpPr>
          <p:spPr bwMode="auto">
            <a:xfrm>
              <a:off x="7327775" y="2854807"/>
              <a:ext cx="9530" cy="941106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3" name="îš1ïḍé"/>
            <p:cNvSpPr/>
            <p:nvPr/>
          </p:nvSpPr>
          <p:spPr bwMode="auto">
            <a:xfrm>
              <a:off x="7327775" y="2854807"/>
              <a:ext cx="9530" cy="941106"/>
            </a:xfrm>
            <a:custGeom>
              <a:avLst/>
              <a:gdLst>
                <a:gd name="T0" fmla="*/ 4 w 4"/>
                <a:gd name="T1" fmla="*/ 395 h 395"/>
                <a:gd name="T2" fmla="*/ 4 w 4"/>
                <a:gd name="T3" fmla="*/ 0 h 395"/>
                <a:gd name="T4" fmla="*/ 0 w 4"/>
                <a:gd name="T5" fmla="*/ 0 h 395"/>
                <a:gd name="T6" fmla="*/ 0 w 4"/>
                <a:gd name="T7" fmla="*/ 39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95">
                  <a:moveTo>
                    <a:pt x="4" y="395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9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4" name="işḷíḓé"/>
            <p:cNvSpPr/>
            <p:nvPr/>
          </p:nvSpPr>
          <p:spPr bwMode="auto">
            <a:xfrm>
              <a:off x="7663713" y="2456921"/>
              <a:ext cx="9530" cy="1338990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5" name="íšḷïḑé"/>
            <p:cNvSpPr/>
            <p:nvPr/>
          </p:nvSpPr>
          <p:spPr bwMode="auto">
            <a:xfrm>
              <a:off x="7663713" y="2456921"/>
              <a:ext cx="9530" cy="1338990"/>
            </a:xfrm>
            <a:custGeom>
              <a:avLst/>
              <a:gdLst>
                <a:gd name="T0" fmla="*/ 4 w 4"/>
                <a:gd name="T1" fmla="*/ 562 h 562"/>
                <a:gd name="T2" fmla="*/ 4 w 4"/>
                <a:gd name="T3" fmla="*/ 0 h 562"/>
                <a:gd name="T4" fmla="*/ 0 w 4"/>
                <a:gd name="T5" fmla="*/ 0 h 562"/>
                <a:gd name="T6" fmla="*/ 0 w 4"/>
                <a:gd name="T7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62">
                  <a:moveTo>
                    <a:pt x="4" y="56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5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6" name="i$ḻîďè"/>
            <p:cNvSpPr/>
            <p:nvPr/>
          </p:nvSpPr>
          <p:spPr bwMode="auto">
            <a:xfrm>
              <a:off x="6374758" y="2442626"/>
              <a:ext cx="1308018" cy="1308018"/>
            </a:xfrm>
            <a:custGeom>
              <a:avLst/>
              <a:gdLst>
                <a:gd name="T0" fmla="*/ 9 w 549"/>
                <a:gd name="T1" fmla="*/ 549 h 549"/>
                <a:gd name="T2" fmla="*/ 125 w 549"/>
                <a:gd name="T3" fmla="*/ 491 h 549"/>
                <a:gd name="T4" fmla="*/ 267 w 549"/>
                <a:gd name="T5" fmla="*/ 210 h 549"/>
                <a:gd name="T6" fmla="*/ 406 w 549"/>
                <a:gd name="T7" fmla="*/ 179 h 549"/>
                <a:gd name="T8" fmla="*/ 549 w 549"/>
                <a:gd name="T9" fmla="*/ 11 h 549"/>
                <a:gd name="T10" fmla="*/ 537 w 549"/>
                <a:gd name="T11" fmla="*/ 0 h 549"/>
                <a:gd name="T12" fmla="*/ 398 w 549"/>
                <a:gd name="T13" fmla="*/ 164 h 549"/>
                <a:gd name="T14" fmla="*/ 254 w 549"/>
                <a:gd name="T15" fmla="*/ 196 h 549"/>
                <a:gd name="T16" fmla="*/ 113 w 549"/>
                <a:gd name="T17" fmla="*/ 478 h 549"/>
                <a:gd name="T18" fmla="*/ 0 w 549"/>
                <a:gd name="T19" fmla="*/ 535 h 549"/>
                <a:gd name="T20" fmla="*/ 9 w 549"/>
                <a:gd name="T21" fmla="*/ 549 h 549"/>
                <a:gd name="T22" fmla="*/ 9 w 549"/>
                <a:gd name="T23" fmla="*/ 549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9" h="549">
                  <a:moveTo>
                    <a:pt x="9" y="549"/>
                  </a:moveTo>
                  <a:lnTo>
                    <a:pt x="125" y="491"/>
                  </a:lnTo>
                  <a:lnTo>
                    <a:pt x="267" y="210"/>
                  </a:lnTo>
                  <a:lnTo>
                    <a:pt x="406" y="179"/>
                  </a:lnTo>
                  <a:lnTo>
                    <a:pt x="549" y="11"/>
                  </a:lnTo>
                  <a:lnTo>
                    <a:pt x="537" y="0"/>
                  </a:lnTo>
                  <a:lnTo>
                    <a:pt x="398" y="164"/>
                  </a:lnTo>
                  <a:lnTo>
                    <a:pt x="254" y="196"/>
                  </a:lnTo>
                  <a:lnTo>
                    <a:pt x="113" y="478"/>
                  </a:lnTo>
                  <a:lnTo>
                    <a:pt x="0" y="535"/>
                  </a:lnTo>
                  <a:lnTo>
                    <a:pt x="9" y="549"/>
                  </a:lnTo>
                  <a:lnTo>
                    <a:pt x="9" y="549"/>
                  </a:ln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7" name="iṧļídé"/>
            <p:cNvSpPr/>
            <p:nvPr/>
          </p:nvSpPr>
          <p:spPr bwMode="auto">
            <a:xfrm>
              <a:off x="6627307" y="3567187"/>
              <a:ext cx="59564" cy="59564"/>
            </a:xfrm>
            <a:prstGeom prst="ellipse">
              <a:avLst/>
            </a:pr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8" name="ïšḷíḍé"/>
            <p:cNvSpPr/>
            <p:nvPr/>
          </p:nvSpPr>
          <p:spPr bwMode="auto">
            <a:xfrm>
              <a:off x="6617777" y="3557657"/>
              <a:ext cx="81007" cy="78625"/>
            </a:xfrm>
            <a:custGeom>
              <a:avLst/>
              <a:gdLst>
                <a:gd name="T0" fmla="*/ 8 w 16"/>
                <a:gd name="T1" fmla="*/ 4 h 16"/>
                <a:gd name="T2" fmla="*/ 12 w 16"/>
                <a:gd name="T3" fmla="*/ 8 h 16"/>
                <a:gd name="T4" fmla="*/ 8 w 16"/>
                <a:gd name="T5" fmla="*/ 12 h 16"/>
                <a:gd name="T6" fmla="*/ 4 w 16"/>
                <a:gd name="T7" fmla="*/ 8 h 16"/>
                <a:gd name="T8" fmla="*/ 8 w 16"/>
                <a:gd name="T9" fmla="*/ 4 h 16"/>
                <a:gd name="T10" fmla="*/ 8 w 16"/>
                <a:gd name="T11" fmla="*/ 0 h 16"/>
                <a:gd name="T12" fmla="*/ 0 w 16"/>
                <a:gd name="T13" fmla="*/ 8 h 16"/>
                <a:gd name="T14" fmla="*/ 8 w 16"/>
                <a:gd name="T15" fmla="*/ 16 h 16"/>
                <a:gd name="T16" fmla="*/ 16 w 16"/>
                <a:gd name="T17" fmla="*/ 8 h 16"/>
                <a:gd name="T18" fmla="*/ 8 w 16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4"/>
                  </a:moveTo>
                  <a:cubicBezTo>
                    <a:pt x="10" y="4"/>
                    <a:pt x="12" y="6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ubicBezTo>
                    <a:pt x="6" y="12"/>
                    <a:pt x="4" y="10"/>
                    <a:pt x="4" y="8"/>
                  </a:cubicBezTo>
                  <a:cubicBezTo>
                    <a:pt x="4" y="6"/>
                    <a:pt x="6" y="4"/>
                    <a:pt x="8" y="4"/>
                  </a:cubicBezTo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197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9" name="îsḷîdè"/>
            <p:cNvSpPr/>
            <p:nvPr/>
          </p:nvSpPr>
          <p:spPr bwMode="auto">
            <a:xfrm>
              <a:off x="6965629" y="2900074"/>
              <a:ext cx="59564" cy="57181"/>
            </a:xfrm>
            <a:prstGeom prst="ellipse">
              <a:avLst/>
            </a:pr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0" name="îş1îdè"/>
            <p:cNvSpPr/>
            <p:nvPr/>
          </p:nvSpPr>
          <p:spPr bwMode="auto">
            <a:xfrm>
              <a:off x="6956098" y="2888162"/>
              <a:ext cx="78625" cy="81007"/>
            </a:xfrm>
            <a:custGeom>
              <a:avLst/>
              <a:gdLst>
                <a:gd name="T0" fmla="*/ 8 w 16"/>
                <a:gd name="T1" fmla="*/ 4 h 16"/>
                <a:gd name="T2" fmla="*/ 12 w 16"/>
                <a:gd name="T3" fmla="*/ 8 h 16"/>
                <a:gd name="T4" fmla="*/ 8 w 16"/>
                <a:gd name="T5" fmla="*/ 12 h 16"/>
                <a:gd name="T6" fmla="*/ 4 w 16"/>
                <a:gd name="T7" fmla="*/ 8 h 16"/>
                <a:gd name="T8" fmla="*/ 8 w 16"/>
                <a:gd name="T9" fmla="*/ 4 h 16"/>
                <a:gd name="T10" fmla="*/ 8 w 16"/>
                <a:gd name="T11" fmla="*/ 0 h 16"/>
                <a:gd name="T12" fmla="*/ 0 w 16"/>
                <a:gd name="T13" fmla="*/ 8 h 16"/>
                <a:gd name="T14" fmla="*/ 8 w 16"/>
                <a:gd name="T15" fmla="*/ 16 h 16"/>
                <a:gd name="T16" fmla="*/ 16 w 16"/>
                <a:gd name="T17" fmla="*/ 8 h 16"/>
                <a:gd name="T18" fmla="*/ 8 w 16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4"/>
                  </a:moveTo>
                  <a:cubicBezTo>
                    <a:pt x="10" y="4"/>
                    <a:pt x="12" y="6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ubicBezTo>
                    <a:pt x="6" y="12"/>
                    <a:pt x="4" y="10"/>
                    <a:pt x="4" y="8"/>
                  </a:cubicBezTo>
                  <a:cubicBezTo>
                    <a:pt x="4" y="6"/>
                    <a:pt x="6" y="4"/>
                    <a:pt x="8" y="4"/>
                  </a:cubicBezTo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197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1" name="ïŝḻîḑé"/>
            <p:cNvSpPr/>
            <p:nvPr/>
          </p:nvSpPr>
          <p:spPr bwMode="auto">
            <a:xfrm>
              <a:off x="7301567" y="2823833"/>
              <a:ext cx="59564" cy="59564"/>
            </a:xfrm>
            <a:prstGeom prst="ellipse">
              <a:avLst/>
            </a:pr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2" name="i$ḻïďé"/>
            <p:cNvSpPr/>
            <p:nvPr/>
          </p:nvSpPr>
          <p:spPr bwMode="auto">
            <a:xfrm>
              <a:off x="7292036" y="2814303"/>
              <a:ext cx="78625" cy="78625"/>
            </a:xfrm>
            <a:custGeom>
              <a:avLst/>
              <a:gdLst>
                <a:gd name="T0" fmla="*/ 8 w 16"/>
                <a:gd name="T1" fmla="*/ 4 h 16"/>
                <a:gd name="T2" fmla="*/ 12 w 16"/>
                <a:gd name="T3" fmla="*/ 8 h 16"/>
                <a:gd name="T4" fmla="*/ 8 w 16"/>
                <a:gd name="T5" fmla="*/ 12 h 16"/>
                <a:gd name="T6" fmla="*/ 4 w 16"/>
                <a:gd name="T7" fmla="*/ 8 h 16"/>
                <a:gd name="T8" fmla="*/ 8 w 16"/>
                <a:gd name="T9" fmla="*/ 4 h 16"/>
                <a:gd name="T10" fmla="*/ 8 w 16"/>
                <a:gd name="T11" fmla="*/ 0 h 16"/>
                <a:gd name="T12" fmla="*/ 0 w 16"/>
                <a:gd name="T13" fmla="*/ 8 h 16"/>
                <a:gd name="T14" fmla="*/ 8 w 16"/>
                <a:gd name="T15" fmla="*/ 16 h 16"/>
                <a:gd name="T16" fmla="*/ 16 w 16"/>
                <a:gd name="T17" fmla="*/ 8 h 16"/>
                <a:gd name="T18" fmla="*/ 8 w 16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4"/>
                  </a:moveTo>
                  <a:cubicBezTo>
                    <a:pt x="10" y="4"/>
                    <a:pt x="12" y="6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ubicBezTo>
                    <a:pt x="6" y="12"/>
                    <a:pt x="4" y="10"/>
                    <a:pt x="4" y="8"/>
                  </a:cubicBezTo>
                  <a:cubicBezTo>
                    <a:pt x="4" y="6"/>
                    <a:pt x="6" y="4"/>
                    <a:pt x="8" y="4"/>
                  </a:cubicBezTo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6" y="12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197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3" name="iŝḻiḑê"/>
            <p:cNvSpPr/>
            <p:nvPr/>
          </p:nvSpPr>
          <p:spPr bwMode="auto">
            <a:xfrm>
              <a:off x="7639888" y="2428331"/>
              <a:ext cx="59564" cy="59564"/>
            </a:xfrm>
            <a:prstGeom prst="ellipse">
              <a:avLst/>
            </a:pr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4" name="ïşľiḋè"/>
            <p:cNvSpPr/>
            <p:nvPr/>
          </p:nvSpPr>
          <p:spPr bwMode="auto">
            <a:xfrm>
              <a:off x="7630358" y="2418800"/>
              <a:ext cx="78625" cy="78625"/>
            </a:xfrm>
            <a:custGeom>
              <a:avLst/>
              <a:gdLst>
                <a:gd name="T0" fmla="*/ 8 w 16"/>
                <a:gd name="T1" fmla="*/ 4 h 16"/>
                <a:gd name="T2" fmla="*/ 12 w 16"/>
                <a:gd name="T3" fmla="*/ 8 h 16"/>
                <a:gd name="T4" fmla="*/ 8 w 16"/>
                <a:gd name="T5" fmla="*/ 12 h 16"/>
                <a:gd name="T6" fmla="*/ 4 w 16"/>
                <a:gd name="T7" fmla="*/ 8 h 16"/>
                <a:gd name="T8" fmla="*/ 8 w 16"/>
                <a:gd name="T9" fmla="*/ 4 h 16"/>
                <a:gd name="T10" fmla="*/ 8 w 16"/>
                <a:gd name="T11" fmla="*/ 0 h 16"/>
                <a:gd name="T12" fmla="*/ 0 w 16"/>
                <a:gd name="T13" fmla="*/ 8 h 16"/>
                <a:gd name="T14" fmla="*/ 8 w 16"/>
                <a:gd name="T15" fmla="*/ 16 h 16"/>
                <a:gd name="T16" fmla="*/ 16 w 16"/>
                <a:gd name="T17" fmla="*/ 8 h 16"/>
                <a:gd name="T18" fmla="*/ 8 w 16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4"/>
                  </a:moveTo>
                  <a:cubicBezTo>
                    <a:pt x="10" y="4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ubicBezTo>
                    <a:pt x="6" y="12"/>
                    <a:pt x="4" y="10"/>
                    <a:pt x="4" y="8"/>
                  </a:cubicBezTo>
                  <a:cubicBezTo>
                    <a:pt x="4" y="5"/>
                    <a:pt x="6" y="4"/>
                    <a:pt x="8" y="4"/>
                  </a:cubicBezTo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6" y="12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197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5" name="ïṥlîďê"/>
            <p:cNvSpPr/>
            <p:nvPr/>
          </p:nvSpPr>
          <p:spPr bwMode="auto">
            <a:xfrm>
              <a:off x="7251534" y="1770748"/>
              <a:ext cx="733824" cy="19060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6" name="iṥļíḑè"/>
            <p:cNvSpPr/>
            <p:nvPr/>
          </p:nvSpPr>
          <p:spPr bwMode="auto">
            <a:xfrm>
              <a:off x="7251534" y="1770748"/>
              <a:ext cx="733824" cy="19060"/>
            </a:xfrm>
            <a:custGeom>
              <a:avLst/>
              <a:gdLst>
                <a:gd name="T0" fmla="*/ 0 w 308"/>
                <a:gd name="T1" fmla="*/ 8 h 8"/>
                <a:gd name="T2" fmla="*/ 308 w 308"/>
                <a:gd name="T3" fmla="*/ 8 h 8"/>
                <a:gd name="T4" fmla="*/ 308 w 308"/>
                <a:gd name="T5" fmla="*/ 0 h 8"/>
                <a:gd name="T6" fmla="*/ 0 w 30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8">
                  <a:moveTo>
                    <a:pt x="0" y="8"/>
                  </a:moveTo>
                  <a:lnTo>
                    <a:pt x="308" y="8"/>
                  </a:lnTo>
                  <a:lnTo>
                    <a:pt x="30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7" name="ï$lïḋè"/>
            <p:cNvSpPr/>
            <p:nvPr/>
          </p:nvSpPr>
          <p:spPr bwMode="auto">
            <a:xfrm>
              <a:off x="7251534" y="1827929"/>
              <a:ext cx="872011" cy="2144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8" name="îšliḍè"/>
            <p:cNvSpPr/>
            <p:nvPr/>
          </p:nvSpPr>
          <p:spPr bwMode="auto">
            <a:xfrm>
              <a:off x="7251534" y="1827929"/>
              <a:ext cx="872011" cy="21444"/>
            </a:xfrm>
            <a:custGeom>
              <a:avLst/>
              <a:gdLst>
                <a:gd name="T0" fmla="*/ 0 w 366"/>
                <a:gd name="T1" fmla="*/ 9 h 9"/>
                <a:gd name="T2" fmla="*/ 366 w 366"/>
                <a:gd name="T3" fmla="*/ 9 h 9"/>
                <a:gd name="T4" fmla="*/ 366 w 366"/>
                <a:gd name="T5" fmla="*/ 0 h 9"/>
                <a:gd name="T6" fmla="*/ 0 w 36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" h="9">
                  <a:moveTo>
                    <a:pt x="0" y="9"/>
                  </a:moveTo>
                  <a:lnTo>
                    <a:pt x="366" y="9"/>
                  </a:lnTo>
                  <a:lnTo>
                    <a:pt x="36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9" name="îṣľiḓe"/>
            <p:cNvSpPr/>
            <p:nvPr/>
          </p:nvSpPr>
          <p:spPr bwMode="auto">
            <a:xfrm>
              <a:off x="7251534" y="1887494"/>
              <a:ext cx="862481" cy="2144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0" name="ïṥľíḑe"/>
            <p:cNvSpPr/>
            <p:nvPr/>
          </p:nvSpPr>
          <p:spPr bwMode="auto">
            <a:xfrm>
              <a:off x="7251534" y="1887494"/>
              <a:ext cx="862481" cy="21444"/>
            </a:xfrm>
            <a:custGeom>
              <a:avLst/>
              <a:gdLst>
                <a:gd name="T0" fmla="*/ 0 w 362"/>
                <a:gd name="T1" fmla="*/ 9 h 9"/>
                <a:gd name="T2" fmla="*/ 362 w 362"/>
                <a:gd name="T3" fmla="*/ 9 h 9"/>
                <a:gd name="T4" fmla="*/ 362 w 362"/>
                <a:gd name="T5" fmla="*/ 0 h 9"/>
                <a:gd name="T6" fmla="*/ 0 w 36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2" h="9">
                  <a:moveTo>
                    <a:pt x="0" y="9"/>
                  </a:moveTo>
                  <a:lnTo>
                    <a:pt x="362" y="9"/>
                  </a:lnTo>
                  <a:lnTo>
                    <a:pt x="36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1" name="íṣliḓè"/>
            <p:cNvSpPr/>
            <p:nvPr/>
          </p:nvSpPr>
          <p:spPr bwMode="auto">
            <a:xfrm>
              <a:off x="7251534" y="1947057"/>
              <a:ext cx="733824" cy="2144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2" name="ïṧ1íḋè"/>
            <p:cNvSpPr/>
            <p:nvPr/>
          </p:nvSpPr>
          <p:spPr bwMode="auto">
            <a:xfrm>
              <a:off x="7251534" y="1947057"/>
              <a:ext cx="733824" cy="21444"/>
            </a:xfrm>
            <a:custGeom>
              <a:avLst/>
              <a:gdLst>
                <a:gd name="T0" fmla="*/ 0 w 308"/>
                <a:gd name="T1" fmla="*/ 9 h 9"/>
                <a:gd name="T2" fmla="*/ 308 w 308"/>
                <a:gd name="T3" fmla="*/ 9 h 9"/>
                <a:gd name="T4" fmla="*/ 308 w 308"/>
                <a:gd name="T5" fmla="*/ 0 h 9"/>
                <a:gd name="T6" fmla="*/ 0 w 308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8" h="9">
                  <a:moveTo>
                    <a:pt x="0" y="9"/>
                  </a:moveTo>
                  <a:lnTo>
                    <a:pt x="308" y="9"/>
                  </a:lnTo>
                  <a:lnTo>
                    <a:pt x="30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3" name="îšḷiḓè"/>
            <p:cNvSpPr/>
            <p:nvPr/>
          </p:nvSpPr>
          <p:spPr bwMode="auto">
            <a:xfrm>
              <a:off x="7251534" y="2006621"/>
              <a:ext cx="852951" cy="21444"/>
            </a:xfrm>
            <a:prstGeom prst="rect">
              <a:avLst/>
            </a:prstGeom>
            <a:solidFill>
              <a:srgbClr val="9FA8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4" name="iš1ïde"/>
            <p:cNvSpPr/>
            <p:nvPr/>
          </p:nvSpPr>
          <p:spPr bwMode="auto">
            <a:xfrm>
              <a:off x="7251534" y="2006621"/>
              <a:ext cx="852951" cy="21444"/>
            </a:xfrm>
            <a:custGeom>
              <a:avLst/>
              <a:gdLst>
                <a:gd name="T0" fmla="*/ 0 w 358"/>
                <a:gd name="T1" fmla="*/ 9 h 9"/>
                <a:gd name="T2" fmla="*/ 358 w 358"/>
                <a:gd name="T3" fmla="*/ 9 h 9"/>
                <a:gd name="T4" fmla="*/ 358 w 358"/>
                <a:gd name="T5" fmla="*/ 0 h 9"/>
                <a:gd name="T6" fmla="*/ 0 w 358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8" h="9">
                  <a:moveTo>
                    <a:pt x="0" y="9"/>
                  </a:moveTo>
                  <a:lnTo>
                    <a:pt x="358" y="9"/>
                  </a:lnTo>
                  <a:lnTo>
                    <a:pt x="35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5" name="íşḷîḍê"/>
            <p:cNvSpPr/>
            <p:nvPr/>
          </p:nvSpPr>
          <p:spPr bwMode="auto">
            <a:xfrm>
              <a:off x="6262777" y="1661151"/>
              <a:ext cx="872011" cy="474127"/>
            </a:xfrm>
            <a:prstGeom prst="rect">
              <a:avLst/>
            </a:pr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6" name="ïśļíḍé"/>
            <p:cNvSpPr/>
            <p:nvPr/>
          </p:nvSpPr>
          <p:spPr bwMode="auto">
            <a:xfrm>
              <a:off x="6203214" y="3016820"/>
              <a:ext cx="142953" cy="169161"/>
            </a:xfrm>
            <a:custGeom>
              <a:avLst/>
              <a:gdLst>
                <a:gd name="T0" fmla="*/ 27 w 29"/>
                <a:gd name="T1" fmla="*/ 18 h 34"/>
                <a:gd name="T2" fmla="*/ 21 w 29"/>
                <a:gd name="T3" fmla="*/ 7 h 34"/>
                <a:gd name="T4" fmla="*/ 8 w 29"/>
                <a:gd name="T5" fmla="*/ 2 h 34"/>
                <a:gd name="T6" fmla="*/ 3 w 29"/>
                <a:gd name="T7" fmla="*/ 16 h 34"/>
                <a:gd name="T8" fmla="*/ 8 w 29"/>
                <a:gd name="T9" fmla="*/ 27 h 34"/>
                <a:gd name="T10" fmla="*/ 22 w 29"/>
                <a:gd name="T11" fmla="*/ 32 h 34"/>
                <a:gd name="T12" fmla="*/ 27 w 29"/>
                <a:gd name="T1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4">
                  <a:moveTo>
                    <a:pt x="27" y="18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19" y="2"/>
                    <a:pt x="13" y="0"/>
                    <a:pt x="8" y="2"/>
                  </a:cubicBezTo>
                  <a:cubicBezTo>
                    <a:pt x="2" y="5"/>
                    <a:pt x="0" y="11"/>
                    <a:pt x="3" y="16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1" y="32"/>
                    <a:pt x="17" y="34"/>
                    <a:pt x="22" y="32"/>
                  </a:cubicBezTo>
                  <a:cubicBezTo>
                    <a:pt x="27" y="29"/>
                    <a:pt x="29" y="23"/>
                    <a:pt x="27" y="18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7" name="ïṩlïdé"/>
            <p:cNvSpPr/>
            <p:nvPr/>
          </p:nvSpPr>
          <p:spPr bwMode="auto">
            <a:xfrm>
              <a:off x="6207980" y="3062087"/>
              <a:ext cx="133422" cy="357382"/>
            </a:xfrm>
            <a:custGeom>
              <a:avLst/>
              <a:gdLst>
                <a:gd name="T0" fmla="*/ 0 w 27"/>
                <a:gd name="T1" fmla="*/ 17 h 72"/>
                <a:gd name="T2" fmla="*/ 0 w 27"/>
                <a:gd name="T3" fmla="*/ 72 h 72"/>
                <a:gd name="T4" fmla="*/ 27 w 27"/>
                <a:gd name="T5" fmla="*/ 48 h 72"/>
                <a:gd name="T6" fmla="*/ 20 w 27"/>
                <a:gd name="T7" fmla="*/ 43 h 72"/>
                <a:gd name="T8" fmla="*/ 18 w 27"/>
                <a:gd name="T9" fmla="*/ 21 h 72"/>
                <a:gd name="T10" fmla="*/ 0 w 27"/>
                <a:gd name="T11" fmla="*/ 1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2">
                  <a:moveTo>
                    <a:pt x="0" y="17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6" y="72"/>
                    <a:pt x="27" y="48"/>
                  </a:cubicBezTo>
                  <a:cubicBezTo>
                    <a:pt x="21" y="50"/>
                    <a:pt x="20" y="43"/>
                    <a:pt x="20" y="4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8" name="isľiḑê"/>
            <p:cNvSpPr/>
            <p:nvPr/>
          </p:nvSpPr>
          <p:spPr bwMode="auto">
            <a:xfrm>
              <a:off x="5998316" y="5420806"/>
              <a:ext cx="90537" cy="176308"/>
            </a:xfrm>
            <a:custGeom>
              <a:avLst/>
              <a:gdLst>
                <a:gd name="T0" fmla="*/ 0 w 38"/>
                <a:gd name="T1" fmla="*/ 0 h 74"/>
                <a:gd name="T2" fmla="*/ 0 w 38"/>
                <a:gd name="T3" fmla="*/ 49 h 74"/>
                <a:gd name="T4" fmla="*/ 38 w 38"/>
                <a:gd name="T5" fmla="*/ 74 h 74"/>
                <a:gd name="T6" fmla="*/ 38 w 38"/>
                <a:gd name="T7" fmla="*/ 0 h 74"/>
                <a:gd name="T8" fmla="*/ 0 w 38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74">
                  <a:moveTo>
                    <a:pt x="0" y="0"/>
                  </a:moveTo>
                  <a:lnTo>
                    <a:pt x="0" y="49"/>
                  </a:lnTo>
                  <a:lnTo>
                    <a:pt x="38" y="74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9" name="íṣḷiḋê"/>
            <p:cNvSpPr/>
            <p:nvPr/>
          </p:nvSpPr>
          <p:spPr bwMode="auto">
            <a:xfrm>
              <a:off x="5988786" y="5489901"/>
              <a:ext cx="178692" cy="207282"/>
            </a:xfrm>
            <a:custGeom>
              <a:avLst/>
              <a:gdLst>
                <a:gd name="T0" fmla="*/ 1 w 36"/>
                <a:gd name="T1" fmla="*/ 10 h 42"/>
                <a:gd name="T2" fmla="*/ 20 w 36"/>
                <a:gd name="T3" fmla="*/ 17 h 42"/>
                <a:gd name="T4" fmla="*/ 36 w 36"/>
                <a:gd name="T5" fmla="*/ 42 h 42"/>
                <a:gd name="T6" fmla="*/ 18 w 36"/>
                <a:gd name="T7" fmla="*/ 42 h 42"/>
                <a:gd name="T8" fmla="*/ 8 w 36"/>
                <a:gd name="T9" fmla="*/ 27 h 42"/>
                <a:gd name="T10" fmla="*/ 1 w 36"/>
                <a:gd name="T11" fmla="*/ 1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42">
                  <a:moveTo>
                    <a:pt x="1" y="10"/>
                  </a:moveTo>
                  <a:cubicBezTo>
                    <a:pt x="2" y="0"/>
                    <a:pt x="19" y="3"/>
                    <a:pt x="20" y="17"/>
                  </a:cubicBezTo>
                  <a:cubicBezTo>
                    <a:pt x="20" y="17"/>
                    <a:pt x="26" y="25"/>
                    <a:pt x="36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5" y="42"/>
                    <a:pt x="15" y="32"/>
                    <a:pt x="8" y="27"/>
                  </a:cubicBezTo>
                  <a:cubicBezTo>
                    <a:pt x="3" y="23"/>
                    <a:pt x="0" y="17"/>
                    <a:pt x="1" y="10"/>
                  </a:cubicBezTo>
                  <a:close/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0" name="ïṥļiḑê"/>
            <p:cNvSpPr/>
            <p:nvPr/>
          </p:nvSpPr>
          <p:spPr bwMode="auto">
            <a:xfrm>
              <a:off x="5216841" y="5027687"/>
              <a:ext cx="88155" cy="150101"/>
            </a:xfrm>
            <a:custGeom>
              <a:avLst/>
              <a:gdLst>
                <a:gd name="T0" fmla="*/ 37 w 37"/>
                <a:gd name="T1" fmla="*/ 44 h 63"/>
                <a:gd name="T2" fmla="*/ 21 w 37"/>
                <a:gd name="T3" fmla="*/ 63 h 63"/>
                <a:gd name="T4" fmla="*/ 0 w 37"/>
                <a:gd name="T5" fmla="*/ 42 h 63"/>
                <a:gd name="T6" fmla="*/ 27 w 37"/>
                <a:gd name="T7" fmla="*/ 0 h 63"/>
                <a:gd name="T8" fmla="*/ 37 w 37"/>
                <a:gd name="T9" fmla="*/ 4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63">
                  <a:moveTo>
                    <a:pt x="37" y="44"/>
                  </a:moveTo>
                  <a:lnTo>
                    <a:pt x="21" y="63"/>
                  </a:lnTo>
                  <a:lnTo>
                    <a:pt x="0" y="42"/>
                  </a:lnTo>
                  <a:lnTo>
                    <a:pt x="27" y="0"/>
                  </a:lnTo>
                  <a:lnTo>
                    <a:pt x="37" y="44"/>
                  </a:ln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1" name="îṩliḑê"/>
            <p:cNvSpPr/>
            <p:nvPr/>
          </p:nvSpPr>
          <p:spPr bwMode="auto">
            <a:xfrm>
              <a:off x="5088184" y="5127754"/>
              <a:ext cx="178692" cy="281140"/>
            </a:xfrm>
            <a:custGeom>
              <a:avLst/>
              <a:gdLst>
                <a:gd name="T0" fmla="*/ 36 w 36"/>
                <a:gd name="T1" fmla="*/ 10 h 57"/>
                <a:gd name="T2" fmla="*/ 32 w 36"/>
                <a:gd name="T3" fmla="*/ 20 h 57"/>
                <a:gd name="T4" fmla="*/ 13 w 36"/>
                <a:gd name="T5" fmla="*/ 54 h 57"/>
                <a:gd name="T6" fmla="*/ 9 w 36"/>
                <a:gd name="T7" fmla="*/ 26 h 57"/>
                <a:gd name="T8" fmla="*/ 26 w 36"/>
                <a:gd name="T9" fmla="*/ 0 h 57"/>
                <a:gd name="T10" fmla="*/ 36 w 36"/>
                <a:gd name="T11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7">
                  <a:moveTo>
                    <a:pt x="36" y="10"/>
                  </a:moveTo>
                  <a:cubicBezTo>
                    <a:pt x="36" y="10"/>
                    <a:pt x="35" y="15"/>
                    <a:pt x="32" y="20"/>
                  </a:cubicBezTo>
                  <a:cubicBezTo>
                    <a:pt x="24" y="34"/>
                    <a:pt x="24" y="57"/>
                    <a:pt x="13" y="54"/>
                  </a:cubicBezTo>
                  <a:cubicBezTo>
                    <a:pt x="0" y="51"/>
                    <a:pt x="0" y="38"/>
                    <a:pt x="9" y="26"/>
                  </a:cubicBezTo>
                  <a:cubicBezTo>
                    <a:pt x="17" y="17"/>
                    <a:pt x="19" y="0"/>
                    <a:pt x="26" y="0"/>
                  </a:cubicBezTo>
                  <a:cubicBezTo>
                    <a:pt x="35" y="0"/>
                    <a:pt x="36" y="10"/>
                    <a:pt x="36" y="10"/>
                  </a:cubicBezTo>
                  <a:close/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2" name="ïśľiḋè"/>
            <p:cNvSpPr/>
            <p:nvPr/>
          </p:nvSpPr>
          <p:spPr bwMode="auto">
            <a:xfrm>
              <a:off x="5671906" y="4098495"/>
              <a:ext cx="100067" cy="226342"/>
            </a:xfrm>
            <a:custGeom>
              <a:avLst/>
              <a:gdLst>
                <a:gd name="T0" fmla="*/ 6 w 20"/>
                <a:gd name="T1" fmla="*/ 0 h 46"/>
                <a:gd name="T2" fmla="*/ 6 w 20"/>
                <a:gd name="T3" fmla="*/ 21 h 46"/>
                <a:gd name="T4" fmla="*/ 13 w 20"/>
                <a:gd name="T5" fmla="*/ 38 h 46"/>
                <a:gd name="T6" fmla="*/ 20 w 20"/>
                <a:gd name="T7" fmla="*/ 3 h 46"/>
                <a:gd name="T8" fmla="*/ 6 w 20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6">
                  <a:moveTo>
                    <a:pt x="6" y="0"/>
                  </a:moveTo>
                  <a:cubicBezTo>
                    <a:pt x="6" y="0"/>
                    <a:pt x="0" y="9"/>
                    <a:pt x="6" y="21"/>
                  </a:cubicBezTo>
                  <a:cubicBezTo>
                    <a:pt x="11" y="31"/>
                    <a:pt x="8" y="46"/>
                    <a:pt x="13" y="38"/>
                  </a:cubicBezTo>
                  <a:cubicBezTo>
                    <a:pt x="18" y="30"/>
                    <a:pt x="20" y="3"/>
                    <a:pt x="20" y="3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3" name="iśḻíḓê"/>
            <p:cNvSpPr/>
            <p:nvPr/>
          </p:nvSpPr>
          <p:spPr bwMode="auto">
            <a:xfrm>
              <a:off x="5245432" y="3893596"/>
              <a:ext cx="1165065" cy="1527212"/>
            </a:xfrm>
            <a:custGeom>
              <a:avLst/>
              <a:gdLst>
                <a:gd name="T0" fmla="*/ 235 w 235"/>
                <a:gd name="T1" fmla="*/ 0 h 308"/>
                <a:gd name="T2" fmla="*/ 199 w 235"/>
                <a:gd name="T3" fmla="*/ 184 h 308"/>
                <a:gd name="T4" fmla="*/ 178 w 235"/>
                <a:gd name="T5" fmla="*/ 308 h 308"/>
                <a:gd name="T6" fmla="*/ 152 w 235"/>
                <a:gd name="T7" fmla="*/ 308 h 308"/>
                <a:gd name="T8" fmla="*/ 155 w 235"/>
                <a:gd name="T9" fmla="*/ 180 h 308"/>
                <a:gd name="T10" fmla="*/ 161 w 235"/>
                <a:gd name="T11" fmla="*/ 75 h 308"/>
                <a:gd name="T12" fmla="*/ 103 w 235"/>
                <a:gd name="T13" fmla="*/ 166 h 308"/>
                <a:gd name="T14" fmla="*/ 12 w 235"/>
                <a:gd name="T15" fmla="*/ 250 h 308"/>
                <a:gd name="T16" fmla="*/ 0 w 235"/>
                <a:gd name="T17" fmla="*/ 222 h 308"/>
                <a:gd name="T18" fmla="*/ 72 w 235"/>
                <a:gd name="T19" fmla="*/ 141 h 308"/>
                <a:gd name="T20" fmla="*/ 128 w 235"/>
                <a:gd name="T21" fmla="*/ 24 h 308"/>
                <a:gd name="T22" fmla="*/ 235 w 235"/>
                <a:gd name="T2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308">
                  <a:moveTo>
                    <a:pt x="235" y="0"/>
                  </a:moveTo>
                  <a:cubicBezTo>
                    <a:pt x="235" y="0"/>
                    <a:pt x="216" y="110"/>
                    <a:pt x="199" y="184"/>
                  </a:cubicBezTo>
                  <a:cubicBezTo>
                    <a:pt x="182" y="258"/>
                    <a:pt x="184" y="264"/>
                    <a:pt x="178" y="308"/>
                  </a:cubicBezTo>
                  <a:cubicBezTo>
                    <a:pt x="152" y="308"/>
                    <a:pt x="152" y="308"/>
                    <a:pt x="152" y="308"/>
                  </a:cubicBezTo>
                  <a:cubicBezTo>
                    <a:pt x="155" y="180"/>
                    <a:pt x="155" y="180"/>
                    <a:pt x="155" y="180"/>
                  </a:cubicBezTo>
                  <a:cubicBezTo>
                    <a:pt x="155" y="180"/>
                    <a:pt x="152" y="123"/>
                    <a:pt x="161" y="75"/>
                  </a:cubicBezTo>
                  <a:cubicBezTo>
                    <a:pt x="161" y="75"/>
                    <a:pt x="145" y="129"/>
                    <a:pt x="103" y="166"/>
                  </a:cubicBezTo>
                  <a:cubicBezTo>
                    <a:pt x="103" y="166"/>
                    <a:pt x="43" y="232"/>
                    <a:pt x="12" y="250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16" y="195"/>
                    <a:pt x="72" y="141"/>
                    <a:pt x="72" y="141"/>
                  </a:cubicBezTo>
                  <a:cubicBezTo>
                    <a:pt x="72" y="141"/>
                    <a:pt x="103" y="96"/>
                    <a:pt x="128" y="2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4" name="ïṡlidê"/>
            <p:cNvSpPr/>
            <p:nvPr/>
          </p:nvSpPr>
          <p:spPr bwMode="auto">
            <a:xfrm>
              <a:off x="5755296" y="4265273"/>
              <a:ext cx="288289" cy="450302"/>
            </a:xfrm>
            <a:custGeom>
              <a:avLst/>
              <a:gdLst>
                <a:gd name="T0" fmla="*/ 54 w 58"/>
                <a:gd name="T1" fmla="*/ 0 h 91"/>
                <a:gd name="T2" fmla="*/ 21 w 58"/>
                <a:gd name="T3" fmla="*/ 26 h 91"/>
                <a:gd name="T4" fmla="*/ 0 w 58"/>
                <a:gd name="T5" fmla="*/ 91 h 91"/>
                <a:gd name="T6" fmla="*/ 19 w 58"/>
                <a:gd name="T7" fmla="*/ 71 h 91"/>
                <a:gd name="T8" fmla="*/ 58 w 58"/>
                <a:gd name="T9" fmla="*/ 0 h 91"/>
                <a:gd name="T10" fmla="*/ 58 w 58"/>
                <a:gd name="T11" fmla="*/ 0 h 91"/>
                <a:gd name="T12" fmla="*/ 57 w 58"/>
                <a:gd name="T13" fmla="*/ 0 h 91"/>
                <a:gd name="T14" fmla="*/ 54 w 58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91">
                  <a:moveTo>
                    <a:pt x="54" y="0"/>
                  </a:moveTo>
                  <a:cubicBezTo>
                    <a:pt x="38" y="0"/>
                    <a:pt x="24" y="10"/>
                    <a:pt x="21" y="26"/>
                  </a:cubicBezTo>
                  <a:cubicBezTo>
                    <a:pt x="18" y="48"/>
                    <a:pt x="11" y="72"/>
                    <a:pt x="0" y="91"/>
                  </a:cubicBezTo>
                  <a:cubicBezTo>
                    <a:pt x="7" y="84"/>
                    <a:pt x="13" y="77"/>
                    <a:pt x="19" y="71"/>
                  </a:cubicBezTo>
                  <a:cubicBezTo>
                    <a:pt x="47" y="37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5" y="0"/>
                    <a:pt x="54" y="0"/>
                  </a:cubicBezTo>
                </a:path>
              </a:pathLst>
            </a:custGeom>
            <a:solidFill>
              <a:srgbClr val="045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5" name="iṧ1ïḍê"/>
            <p:cNvSpPr/>
            <p:nvPr/>
          </p:nvSpPr>
          <p:spPr bwMode="auto">
            <a:xfrm>
              <a:off x="6038818" y="4265273"/>
              <a:ext cx="4765" cy="40504"/>
            </a:xfrm>
            <a:custGeom>
              <a:avLst/>
              <a:gdLst>
                <a:gd name="T0" fmla="*/ 1 w 1"/>
                <a:gd name="T1" fmla="*/ 0 h 8"/>
                <a:gd name="T2" fmla="*/ 0 w 1"/>
                <a:gd name="T3" fmla="*/ 8 h 8"/>
                <a:gd name="T4" fmla="*/ 1 w 1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cubicBezTo>
                    <a:pt x="1" y="2"/>
                    <a:pt x="0" y="5"/>
                    <a:pt x="0" y="8"/>
                  </a:cubicBezTo>
                  <a:cubicBezTo>
                    <a:pt x="0" y="5"/>
                    <a:pt x="1" y="3"/>
                    <a:pt x="1" y="0"/>
                  </a:cubicBezTo>
                </a:path>
              </a:pathLst>
            </a:custGeom>
            <a:solidFill>
              <a:srgbClr val="045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6" name="išḻíḋé"/>
            <p:cNvSpPr/>
            <p:nvPr/>
          </p:nvSpPr>
          <p:spPr bwMode="auto">
            <a:xfrm>
              <a:off x="5702880" y="2859572"/>
              <a:ext cx="1157917" cy="1574863"/>
            </a:xfrm>
            <a:custGeom>
              <a:avLst/>
              <a:gdLst>
                <a:gd name="T0" fmla="*/ 234 w 234"/>
                <a:gd name="T1" fmla="*/ 7 h 318"/>
                <a:gd name="T2" fmla="*/ 222 w 234"/>
                <a:gd name="T3" fmla="*/ 0 h 318"/>
                <a:gd name="T4" fmla="*/ 113 w 234"/>
                <a:gd name="T5" fmla="*/ 77 h 318"/>
                <a:gd name="T6" fmla="*/ 66 w 234"/>
                <a:gd name="T7" fmla="*/ 95 h 318"/>
                <a:gd name="T8" fmla="*/ 66 w 234"/>
                <a:gd name="T9" fmla="*/ 95 h 318"/>
                <a:gd name="T10" fmla="*/ 58 w 234"/>
                <a:gd name="T11" fmla="*/ 96 h 318"/>
                <a:gd name="T12" fmla="*/ 36 w 234"/>
                <a:gd name="T13" fmla="*/ 145 h 318"/>
                <a:gd name="T14" fmla="*/ 0 w 234"/>
                <a:gd name="T15" fmla="*/ 250 h 318"/>
                <a:gd name="T16" fmla="*/ 17 w 234"/>
                <a:gd name="T17" fmla="*/ 260 h 318"/>
                <a:gd name="T18" fmla="*/ 40 w 234"/>
                <a:gd name="T19" fmla="*/ 218 h 318"/>
                <a:gd name="T20" fmla="*/ 35 w 234"/>
                <a:gd name="T21" fmla="*/ 238 h 318"/>
                <a:gd name="T22" fmla="*/ 143 w 234"/>
                <a:gd name="T23" fmla="*/ 224 h 318"/>
                <a:gd name="T24" fmla="*/ 147 w 234"/>
                <a:gd name="T25" fmla="*/ 184 h 318"/>
                <a:gd name="T26" fmla="*/ 158 w 234"/>
                <a:gd name="T27" fmla="*/ 108 h 318"/>
                <a:gd name="T28" fmla="*/ 234 w 234"/>
                <a:gd name="T29" fmla="*/ 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318">
                  <a:moveTo>
                    <a:pt x="234" y="7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68" y="74"/>
                    <a:pt x="113" y="77"/>
                    <a:pt x="113" y="77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2" y="95"/>
                    <a:pt x="58" y="96"/>
                    <a:pt x="58" y="96"/>
                  </a:cubicBezTo>
                  <a:cubicBezTo>
                    <a:pt x="58" y="96"/>
                    <a:pt x="43" y="99"/>
                    <a:pt x="36" y="145"/>
                  </a:cubicBezTo>
                  <a:cubicBezTo>
                    <a:pt x="26" y="210"/>
                    <a:pt x="7" y="217"/>
                    <a:pt x="0" y="250"/>
                  </a:cubicBezTo>
                  <a:cubicBezTo>
                    <a:pt x="17" y="260"/>
                    <a:pt x="17" y="260"/>
                    <a:pt x="17" y="260"/>
                  </a:cubicBezTo>
                  <a:cubicBezTo>
                    <a:pt x="17" y="260"/>
                    <a:pt x="27" y="242"/>
                    <a:pt x="40" y="218"/>
                  </a:cubicBezTo>
                  <a:cubicBezTo>
                    <a:pt x="37" y="230"/>
                    <a:pt x="35" y="238"/>
                    <a:pt x="35" y="238"/>
                  </a:cubicBezTo>
                  <a:cubicBezTo>
                    <a:pt x="21" y="271"/>
                    <a:pt x="133" y="318"/>
                    <a:pt x="143" y="224"/>
                  </a:cubicBezTo>
                  <a:cubicBezTo>
                    <a:pt x="143" y="223"/>
                    <a:pt x="148" y="185"/>
                    <a:pt x="147" y="184"/>
                  </a:cubicBezTo>
                  <a:cubicBezTo>
                    <a:pt x="154" y="157"/>
                    <a:pt x="153" y="149"/>
                    <a:pt x="158" y="108"/>
                  </a:cubicBezTo>
                  <a:cubicBezTo>
                    <a:pt x="213" y="68"/>
                    <a:pt x="234" y="7"/>
                    <a:pt x="234" y="7"/>
                  </a:cubicBezTo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7" name="íSļíḋè"/>
            <p:cNvSpPr/>
            <p:nvPr/>
          </p:nvSpPr>
          <p:spPr bwMode="auto">
            <a:xfrm>
              <a:off x="5836303" y="3369436"/>
              <a:ext cx="162013" cy="683791"/>
            </a:xfrm>
            <a:custGeom>
              <a:avLst/>
              <a:gdLst>
                <a:gd name="T0" fmla="*/ 33 w 33"/>
                <a:gd name="T1" fmla="*/ 0 h 138"/>
                <a:gd name="T2" fmla="*/ 22 w 33"/>
                <a:gd name="T3" fmla="*/ 61 h 138"/>
                <a:gd name="T4" fmla="*/ 0 w 33"/>
                <a:gd name="T5" fmla="*/ 138 h 138"/>
                <a:gd name="T6" fmla="*/ 0 w 33"/>
                <a:gd name="T7" fmla="*/ 138 h 138"/>
                <a:gd name="T8" fmla="*/ 13 w 33"/>
                <a:gd name="T9" fmla="*/ 115 h 138"/>
                <a:gd name="T10" fmla="*/ 27 w 33"/>
                <a:gd name="T11" fmla="*/ 53 h 138"/>
                <a:gd name="T12" fmla="*/ 33 w 33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38">
                  <a:moveTo>
                    <a:pt x="33" y="0"/>
                  </a:moveTo>
                  <a:cubicBezTo>
                    <a:pt x="22" y="61"/>
                    <a:pt x="22" y="61"/>
                    <a:pt x="22" y="6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101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8" name="ísľîďê"/>
            <p:cNvSpPr/>
            <p:nvPr/>
          </p:nvSpPr>
          <p:spPr bwMode="auto">
            <a:xfrm>
              <a:off x="6815528" y="2666585"/>
              <a:ext cx="81007" cy="173926"/>
            </a:xfrm>
            <a:custGeom>
              <a:avLst/>
              <a:gdLst>
                <a:gd name="T0" fmla="*/ 17 w 34"/>
                <a:gd name="T1" fmla="*/ 73 h 73"/>
                <a:gd name="T2" fmla="*/ 0 w 34"/>
                <a:gd name="T3" fmla="*/ 68 h 73"/>
                <a:gd name="T4" fmla="*/ 17 w 34"/>
                <a:gd name="T5" fmla="*/ 16 h 73"/>
                <a:gd name="T6" fmla="*/ 32 w 34"/>
                <a:gd name="T7" fmla="*/ 0 h 73"/>
                <a:gd name="T8" fmla="*/ 34 w 34"/>
                <a:gd name="T9" fmla="*/ 23 h 73"/>
                <a:gd name="T10" fmla="*/ 17 w 34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73">
                  <a:moveTo>
                    <a:pt x="17" y="73"/>
                  </a:moveTo>
                  <a:lnTo>
                    <a:pt x="0" y="68"/>
                  </a:lnTo>
                  <a:lnTo>
                    <a:pt x="17" y="16"/>
                  </a:lnTo>
                  <a:lnTo>
                    <a:pt x="32" y="0"/>
                  </a:lnTo>
                  <a:lnTo>
                    <a:pt x="34" y="23"/>
                  </a:lnTo>
                  <a:lnTo>
                    <a:pt x="17" y="73"/>
                  </a:lnTo>
                  <a:close/>
                </a:path>
              </a:pathLst>
            </a:custGeom>
            <a:solidFill>
              <a:srgbClr val="3F5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9" name="ïṥḷîde"/>
            <p:cNvSpPr/>
            <p:nvPr/>
          </p:nvSpPr>
          <p:spPr bwMode="auto">
            <a:xfrm>
              <a:off x="6801232" y="2695176"/>
              <a:ext cx="114362" cy="197752"/>
            </a:xfrm>
            <a:custGeom>
              <a:avLst/>
              <a:gdLst>
                <a:gd name="T0" fmla="*/ 0 w 23"/>
                <a:gd name="T1" fmla="*/ 33 h 40"/>
                <a:gd name="T2" fmla="*/ 2 w 23"/>
                <a:gd name="T3" fmla="*/ 18 h 40"/>
                <a:gd name="T4" fmla="*/ 12 w 23"/>
                <a:gd name="T5" fmla="*/ 14 h 40"/>
                <a:gd name="T6" fmla="*/ 22 w 23"/>
                <a:gd name="T7" fmla="*/ 16 h 40"/>
                <a:gd name="T8" fmla="*/ 12 w 23"/>
                <a:gd name="T9" fmla="*/ 40 h 40"/>
                <a:gd name="T10" fmla="*/ 0 w 23"/>
                <a:gd name="T11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0">
                  <a:moveTo>
                    <a:pt x="0" y="33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4" y="0"/>
                    <a:pt x="12" y="14"/>
                  </a:cubicBezTo>
                  <a:cubicBezTo>
                    <a:pt x="12" y="14"/>
                    <a:pt x="22" y="10"/>
                    <a:pt x="22" y="16"/>
                  </a:cubicBezTo>
                  <a:cubicBezTo>
                    <a:pt x="23" y="22"/>
                    <a:pt x="12" y="40"/>
                    <a:pt x="12" y="4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90C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0" name="íṥlídê"/>
            <p:cNvSpPr/>
            <p:nvPr/>
          </p:nvSpPr>
          <p:spPr bwMode="auto">
            <a:xfrm>
              <a:off x="5979255" y="2973934"/>
              <a:ext cx="385972" cy="807683"/>
            </a:xfrm>
            <a:custGeom>
              <a:avLst/>
              <a:gdLst>
                <a:gd name="T0" fmla="*/ 41 w 78"/>
                <a:gd name="T1" fmla="*/ 3 h 163"/>
                <a:gd name="T2" fmla="*/ 18 w 78"/>
                <a:gd name="T3" fmla="*/ 33 h 163"/>
                <a:gd name="T4" fmla="*/ 12 w 78"/>
                <a:gd name="T5" fmla="*/ 86 h 163"/>
                <a:gd name="T6" fmla="*/ 8 w 78"/>
                <a:gd name="T7" fmla="*/ 126 h 163"/>
                <a:gd name="T8" fmla="*/ 23 w 78"/>
                <a:gd name="T9" fmla="*/ 145 h 163"/>
                <a:gd name="T10" fmla="*/ 57 w 78"/>
                <a:gd name="T11" fmla="*/ 115 h 163"/>
                <a:gd name="T12" fmla="*/ 62 w 78"/>
                <a:gd name="T13" fmla="*/ 94 h 163"/>
                <a:gd name="T14" fmla="*/ 73 w 78"/>
                <a:gd name="T15" fmla="*/ 63 h 163"/>
                <a:gd name="T16" fmla="*/ 56 w 78"/>
                <a:gd name="T17" fmla="*/ 42 h 163"/>
                <a:gd name="T18" fmla="*/ 55 w 78"/>
                <a:gd name="T19" fmla="*/ 31 h 163"/>
                <a:gd name="T20" fmla="*/ 50 w 78"/>
                <a:gd name="T21" fmla="*/ 23 h 163"/>
                <a:gd name="T22" fmla="*/ 55 w 78"/>
                <a:gd name="T23" fmla="*/ 23 h 163"/>
                <a:gd name="T24" fmla="*/ 63 w 78"/>
                <a:gd name="T25" fmla="*/ 12 h 163"/>
                <a:gd name="T26" fmla="*/ 41 w 78"/>
                <a:gd name="T27" fmla="*/ 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163">
                  <a:moveTo>
                    <a:pt x="41" y="3"/>
                  </a:moveTo>
                  <a:cubicBezTo>
                    <a:pt x="41" y="3"/>
                    <a:pt x="15" y="1"/>
                    <a:pt x="18" y="33"/>
                  </a:cubicBezTo>
                  <a:cubicBezTo>
                    <a:pt x="21" y="59"/>
                    <a:pt x="3" y="63"/>
                    <a:pt x="12" y="86"/>
                  </a:cubicBezTo>
                  <a:cubicBezTo>
                    <a:pt x="19" y="103"/>
                    <a:pt x="0" y="106"/>
                    <a:pt x="8" y="126"/>
                  </a:cubicBezTo>
                  <a:cubicBezTo>
                    <a:pt x="11" y="135"/>
                    <a:pt x="16" y="129"/>
                    <a:pt x="23" y="145"/>
                  </a:cubicBezTo>
                  <a:cubicBezTo>
                    <a:pt x="30" y="163"/>
                    <a:pt x="68" y="145"/>
                    <a:pt x="57" y="115"/>
                  </a:cubicBezTo>
                  <a:cubicBezTo>
                    <a:pt x="53" y="103"/>
                    <a:pt x="62" y="94"/>
                    <a:pt x="62" y="94"/>
                  </a:cubicBezTo>
                  <a:cubicBezTo>
                    <a:pt x="62" y="94"/>
                    <a:pt x="78" y="82"/>
                    <a:pt x="73" y="63"/>
                  </a:cubicBezTo>
                  <a:cubicBezTo>
                    <a:pt x="69" y="47"/>
                    <a:pt x="55" y="59"/>
                    <a:pt x="56" y="42"/>
                  </a:cubicBezTo>
                  <a:cubicBezTo>
                    <a:pt x="56" y="34"/>
                    <a:pt x="55" y="31"/>
                    <a:pt x="55" y="31"/>
                  </a:cubicBezTo>
                  <a:cubicBezTo>
                    <a:pt x="55" y="31"/>
                    <a:pt x="48" y="31"/>
                    <a:pt x="50" y="23"/>
                  </a:cubicBezTo>
                  <a:cubicBezTo>
                    <a:pt x="51" y="20"/>
                    <a:pt x="55" y="23"/>
                    <a:pt x="55" y="23"/>
                  </a:cubicBezTo>
                  <a:cubicBezTo>
                    <a:pt x="55" y="23"/>
                    <a:pt x="66" y="22"/>
                    <a:pt x="63" y="12"/>
                  </a:cubicBezTo>
                  <a:cubicBezTo>
                    <a:pt x="62" y="4"/>
                    <a:pt x="53" y="0"/>
                    <a:pt x="41" y="3"/>
                  </a:cubicBezTo>
                  <a:close/>
                </a:path>
              </a:pathLst>
            </a:custGeom>
            <a:solidFill>
              <a:srgbClr val="219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78275" y="3514883"/>
            <a:ext cx="59496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sales@konka-display.com   www.konka-display.com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16015" y="2703512"/>
            <a:ext cx="5691188" cy="1450975"/>
          </a:xfrm>
        </p:spPr>
        <p:txBody>
          <a:bodyPr lIns="101600" tIns="38100" rIns="76200" bIns="38100" rtlCol="0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6600" b="1" i="0" u="none" strike="noStrike" kern="1200" cap="none" spc="200" normalizeH="0" baseline="0" noProof="1">
                <a:solidFill>
                  <a:schemeClr val="bg1"/>
                </a:solidFill>
                <a:uFillTx/>
                <a:latin typeface="+mn-lt"/>
                <a:ea typeface="+mn-ea"/>
                <a:cs typeface="+mn-ea"/>
                <a:sym typeface="+mn-lt"/>
              </a:rPr>
              <a:t>Thanks</a:t>
            </a:r>
            <a:endParaRPr kumimoji="0" lang="en-US" altLang="zh-CN" sz="6600" b="1" i="0" u="none" strike="noStrike" kern="1200" cap="none" spc="200" normalizeH="0" baseline="0" noProof="1">
              <a:solidFill>
                <a:schemeClr val="bg1"/>
              </a:solidFill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6260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76991"/>
            <a:ext cx="1655762" cy="16557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25"/>
          <p:cNvSpPr txBox="1"/>
          <p:nvPr/>
        </p:nvSpPr>
        <p:spPr>
          <a:xfrm>
            <a:off x="501650" y="430511"/>
            <a:ext cx="5608638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400" b="1" u="sng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Shenzhen </a:t>
            </a:r>
            <a:r>
              <a:rPr lang="en-US" altLang="zh-CN" sz="2400" b="1" u="sng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</a:t>
            </a:r>
            <a:r>
              <a:rPr lang="en-US" altLang="zh-CN" sz="2400" b="1" u="sng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 E-display </a:t>
            </a:r>
            <a:r>
              <a:rPr lang="en-US" altLang="zh-CN" sz="2400" b="1" u="sng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Co.,Ltd</a:t>
            </a:r>
            <a:r>
              <a:rPr lang="en-US" altLang="zh-CN" sz="2400" b="1" u="sng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 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43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648" y="159654"/>
            <a:ext cx="2170609" cy="389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" name="矩形 118"/>
          <p:cNvSpPr/>
          <p:nvPr/>
        </p:nvSpPr>
        <p:spPr>
          <a:xfrm>
            <a:off x="-7937" y="415925"/>
            <a:ext cx="368300" cy="55721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7440" y="1266503"/>
            <a:ext cx="10657119" cy="26107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1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Established in June 2001, Shenzhen KONKA E-display is one of subsidiary company of KONKA group, and specializing in the R&amp;D,production,sales and service of interactive touch panel which wildly used in smart education and intelligent conference room, digital signage, LCD/LED display, monitor and so on.</a:t>
            </a:r>
            <a:endParaRPr lang="en-US" altLang="zh-CN" sz="14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200000"/>
              </a:lnSpc>
            </a:pPr>
            <a:endParaRPr lang="en-US" altLang="zh-CN" sz="14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Devotes to build international competitiveness with advanced technology and excellent quality control system</a:t>
            </a:r>
            <a:r>
              <a:rPr lang="zh-CN" altLang="en-US" sz="1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 </a:t>
            </a:r>
            <a:r>
              <a:rPr lang="en-US" altLang="zh-CN" sz="1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 E-display has developed full range of commercial display products to meet our partner’s various requirements.</a:t>
            </a:r>
            <a:endParaRPr lang="en-US" altLang="zh-CN" sz="14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46" name="图片 25" descr="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708" y="4273417"/>
            <a:ext cx="947737" cy="83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图片 26" descr="1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996" y="4251986"/>
            <a:ext cx="887413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图片 31" descr="1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258" y="5217184"/>
            <a:ext cx="992187" cy="792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图片 32" descr="1-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071" y="5167974"/>
            <a:ext cx="957263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0" name="文本框 33"/>
          <p:cNvSpPr txBox="1"/>
          <p:nvPr/>
        </p:nvSpPr>
        <p:spPr>
          <a:xfrm>
            <a:off x="2032946" y="5220361"/>
            <a:ext cx="254000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Products exported to more than 90 countries  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251" name="文本框 37"/>
          <p:cNvSpPr txBox="1"/>
          <p:nvPr/>
        </p:nvSpPr>
        <p:spPr>
          <a:xfrm>
            <a:off x="6202015" y="4394291"/>
            <a:ext cx="2670063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Remarkable YOY growth on main product ranges 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252" name="文本框 38"/>
          <p:cNvSpPr txBox="1"/>
          <p:nvPr/>
        </p:nvSpPr>
        <p:spPr>
          <a:xfrm>
            <a:off x="2105971" y="4485448"/>
            <a:ext cx="1875835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400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</a:t>
            </a: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mature global 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Service Network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253" name="文本框 39"/>
          <p:cNvSpPr txBox="1"/>
          <p:nvPr/>
        </p:nvSpPr>
        <p:spPr>
          <a:xfrm>
            <a:off x="6175027" y="5448389"/>
            <a:ext cx="3736920" cy="3077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 years accumulation in commercial display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5"/>
          <p:cNvSpPr txBox="1"/>
          <p:nvPr/>
        </p:nvSpPr>
        <p:spPr>
          <a:xfrm>
            <a:off x="1026528" y="2164189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/>
            <a:r>
              <a:rPr lang="en-US" altLang="zh-CN" sz="4800" b="1" spc="-6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</a:t>
            </a:r>
            <a:endParaRPr lang="zh-CN" altLang="en-US" sz="4800" b="1" spc="-6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340" name="矩形 30"/>
          <p:cNvSpPr/>
          <p:nvPr/>
        </p:nvSpPr>
        <p:spPr>
          <a:xfrm>
            <a:off x="6788296" y="2773400"/>
            <a:ext cx="237276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Product Range</a:t>
            </a:r>
            <a:endParaRPr lang="en-US" altLang="zh-CN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341" name="矩形 32"/>
          <p:cNvSpPr/>
          <p:nvPr/>
        </p:nvSpPr>
        <p:spPr>
          <a:xfrm>
            <a:off x="6996843" y="1815351"/>
            <a:ext cx="2928207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Core</a:t>
            </a:r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Advantage</a:t>
            </a:r>
            <a:endParaRPr lang="en-US" altLang="zh-CN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342" name="矩形 34"/>
          <p:cNvSpPr/>
          <p:nvPr/>
        </p:nvSpPr>
        <p:spPr>
          <a:xfrm>
            <a:off x="6546361" y="3698706"/>
            <a:ext cx="3221588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Website and Contact</a:t>
            </a:r>
            <a:endParaRPr lang="en-US" altLang="zh-CN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4343" name="组合 31"/>
          <p:cNvGrpSpPr/>
          <p:nvPr/>
        </p:nvGrpSpPr>
        <p:grpSpPr>
          <a:xfrm>
            <a:off x="5708651" y="1714500"/>
            <a:ext cx="4851288" cy="677863"/>
            <a:chOff x="8668" y="3090"/>
            <a:chExt cx="7659" cy="1068"/>
          </a:xfrm>
        </p:grpSpPr>
        <p:sp>
          <p:nvSpPr>
            <p:cNvPr id="4" name="平行四边形 3"/>
            <p:cNvSpPr/>
            <p:nvPr/>
          </p:nvSpPr>
          <p:spPr>
            <a:xfrm>
              <a:off x="10493" y="3090"/>
              <a:ext cx="5834" cy="1068"/>
            </a:xfrm>
            <a:prstGeom prst="parallelogram">
              <a:avLst/>
            </a:prstGeom>
            <a:noFill/>
            <a:ln w="19050">
              <a:solidFill>
                <a:srgbClr val="D4B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trike="noStrike" noProof="1">
                  <a:cs typeface="+mn-ea"/>
                  <a:sym typeface="+mn-lt"/>
                </a:rPr>
                <a:t>          </a:t>
              </a:r>
              <a:endParaRPr lang="en-US" altLang="zh-CN" strike="noStrike" noProof="1">
                <a:cs typeface="+mn-ea"/>
                <a:sym typeface="+mn-lt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>
              <a:off x="8668" y="3090"/>
              <a:ext cx="1825" cy="1067"/>
            </a:xfrm>
            <a:prstGeom prst="parallelogram">
              <a:avLst/>
            </a:prstGeom>
            <a:solidFill>
              <a:srgbClr val="D4B58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trike="noStrike" noProof="1">
                  <a:cs typeface="+mn-ea"/>
                  <a:sym typeface="+mn-lt"/>
                </a:rPr>
                <a:t>          </a:t>
              </a:r>
              <a:endParaRPr lang="en-US" altLang="zh-CN" strike="noStrike" noProof="1">
                <a:cs typeface="+mn-ea"/>
                <a:sym typeface="+mn-lt"/>
              </a:endParaRPr>
            </a:p>
          </p:txBody>
        </p:sp>
      </p:grpSp>
      <p:sp>
        <p:nvSpPr>
          <p:cNvPr id="14346" name="文本框 10"/>
          <p:cNvSpPr txBox="1"/>
          <p:nvPr/>
        </p:nvSpPr>
        <p:spPr>
          <a:xfrm>
            <a:off x="5907088" y="1651000"/>
            <a:ext cx="1154112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en-US" altLang="zh-CN" sz="40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4347" name="组合 29"/>
          <p:cNvGrpSpPr/>
          <p:nvPr/>
        </p:nvGrpSpPr>
        <p:grpSpPr>
          <a:xfrm>
            <a:off x="5497513" y="2643189"/>
            <a:ext cx="4864735" cy="697538"/>
            <a:chOff x="8337" y="4553"/>
            <a:chExt cx="7660" cy="1099"/>
          </a:xfrm>
        </p:grpSpPr>
        <p:sp>
          <p:nvSpPr>
            <p:cNvPr id="7" name="平行四边形 6"/>
            <p:cNvSpPr/>
            <p:nvPr/>
          </p:nvSpPr>
          <p:spPr>
            <a:xfrm>
              <a:off x="10163" y="4584"/>
              <a:ext cx="5834" cy="1068"/>
            </a:xfrm>
            <a:prstGeom prst="parallelogram">
              <a:avLst/>
            </a:prstGeom>
            <a:noFill/>
            <a:ln w="19050">
              <a:solidFill>
                <a:srgbClr val="D4B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trike="noStrike" noProof="1">
                  <a:cs typeface="+mn-ea"/>
                  <a:sym typeface="+mn-lt"/>
                </a:rPr>
                <a:t>          </a:t>
              </a:r>
              <a:endParaRPr lang="en-US" altLang="zh-CN" strike="noStrike" noProof="1">
                <a:cs typeface="+mn-ea"/>
                <a:sym typeface="+mn-lt"/>
              </a:endParaRPr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8337" y="4553"/>
              <a:ext cx="1825" cy="1067"/>
            </a:xfrm>
            <a:prstGeom prst="parallelogram">
              <a:avLst/>
            </a:prstGeom>
            <a:solidFill>
              <a:srgbClr val="D4B58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trike="noStrike" noProof="1">
                  <a:cs typeface="+mn-ea"/>
                  <a:sym typeface="+mn-lt"/>
                </a:rPr>
                <a:t>          </a:t>
              </a:r>
              <a:endParaRPr lang="en-US" altLang="zh-CN" strike="noStrike" noProof="1">
                <a:cs typeface="+mn-ea"/>
                <a:sym typeface="+mn-lt"/>
              </a:endParaRPr>
            </a:p>
          </p:txBody>
        </p:sp>
      </p:grpSp>
      <p:sp>
        <p:nvSpPr>
          <p:cNvPr id="14350" name="文本框 8"/>
          <p:cNvSpPr txBox="1"/>
          <p:nvPr/>
        </p:nvSpPr>
        <p:spPr>
          <a:xfrm>
            <a:off x="5697538" y="2579688"/>
            <a:ext cx="1154112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en-US" altLang="zh-CN" sz="40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4351" name="组合 27"/>
          <p:cNvGrpSpPr/>
          <p:nvPr/>
        </p:nvGrpSpPr>
        <p:grpSpPr>
          <a:xfrm>
            <a:off x="5249863" y="3590925"/>
            <a:ext cx="4878387" cy="677863"/>
            <a:chOff x="7947" y="6044"/>
            <a:chExt cx="7682" cy="1068"/>
          </a:xfrm>
        </p:grpSpPr>
        <p:sp>
          <p:nvSpPr>
            <p:cNvPr id="12" name="平行四边形 11"/>
            <p:cNvSpPr/>
            <p:nvPr/>
          </p:nvSpPr>
          <p:spPr>
            <a:xfrm>
              <a:off x="9772" y="6044"/>
              <a:ext cx="5857" cy="1068"/>
            </a:xfrm>
            <a:prstGeom prst="parallelogram">
              <a:avLst/>
            </a:prstGeom>
            <a:noFill/>
            <a:ln w="19050">
              <a:solidFill>
                <a:srgbClr val="D4B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trike="noStrike" noProof="1">
                  <a:cs typeface="+mn-ea"/>
                  <a:sym typeface="+mn-lt"/>
                </a:rPr>
                <a:t>          </a:t>
              </a:r>
              <a:endParaRPr lang="en-US" altLang="zh-CN" strike="noStrike" noProof="1">
                <a:cs typeface="+mn-ea"/>
                <a:sym typeface="+mn-lt"/>
              </a:endParaRPr>
            </a:p>
          </p:txBody>
        </p:sp>
        <p:sp>
          <p:nvSpPr>
            <p:cNvPr id="22" name="平行四边形 21"/>
            <p:cNvSpPr/>
            <p:nvPr/>
          </p:nvSpPr>
          <p:spPr>
            <a:xfrm>
              <a:off x="7947" y="6044"/>
              <a:ext cx="1825" cy="1067"/>
            </a:xfrm>
            <a:prstGeom prst="parallelogram">
              <a:avLst/>
            </a:prstGeom>
            <a:solidFill>
              <a:srgbClr val="D4B58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r>
                <a:rPr lang="en-US" altLang="zh-CN" strike="noStrike" noProof="1">
                  <a:cs typeface="+mn-ea"/>
                  <a:sym typeface="+mn-lt"/>
                </a:rPr>
                <a:t>          </a:t>
              </a:r>
              <a:endParaRPr lang="en-US" altLang="zh-CN" strike="noStrike" noProof="1">
                <a:cs typeface="+mn-ea"/>
                <a:sym typeface="+mn-lt"/>
              </a:endParaRPr>
            </a:p>
          </p:txBody>
        </p:sp>
      </p:grpSp>
      <p:sp>
        <p:nvSpPr>
          <p:cNvPr id="14354" name="文本框 22"/>
          <p:cNvSpPr txBox="1"/>
          <p:nvPr/>
        </p:nvSpPr>
        <p:spPr>
          <a:xfrm>
            <a:off x="5449888" y="3525838"/>
            <a:ext cx="1154112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lang="en-US" altLang="zh-CN" sz="40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30"/>
          <p:cNvSpPr/>
          <p:nvPr/>
        </p:nvSpPr>
        <p:spPr>
          <a:xfrm>
            <a:off x="5232012" y="2853008"/>
            <a:ext cx="4887492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Core Advantage</a:t>
            </a:r>
            <a:endParaRPr lang="zh-CN" altLang="en-US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435" name="文本框 1"/>
          <p:cNvSpPr txBox="1"/>
          <p:nvPr/>
        </p:nvSpPr>
        <p:spPr>
          <a:xfrm>
            <a:off x="1744663" y="1603375"/>
            <a:ext cx="2419350" cy="1938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2000" b="1" dirty="0">
                <a:solidFill>
                  <a:srgbClr val="D4B582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en-US" altLang="zh-CN" sz="12000" b="1" dirty="0">
              <a:solidFill>
                <a:srgbClr val="D4B5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淘宝店chenying0907 2"/>
          <p:cNvSpPr/>
          <p:nvPr/>
        </p:nvSpPr>
        <p:spPr>
          <a:xfrm>
            <a:off x="1381126" y="4011643"/>
            <a:ext cx="4371975" cy="1768475"/>
          </a:xfrm>
          <a:prstGeom prst="roundRect">
            <a:avLst/>
          </a:prstGeom>
          <a:noFill/>
          <a:ln w="12700" cap="flat" cmpd="sng" algn="ctr">
            <a:solidFill>
              <a:srgbClr val="BA986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C3F5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8" name="圆角淘宝店chenying0907 2"/>
          <p:cNvSpPr/>
          <p:nvPr/>
        </p:nvSpPr>
        <p:spPr>
          <a:xfrm>
            <a:off x="1401763" y="1704975"/>
            <a:ext cx="4351338" cy="1768475"/>
          </a:xfrm>
          <a:prstGeom prst="roundRect">
            <a:avLst/>
          </a:prstGeom>
          <a:noFill/>
          <a:ln w="12700" cap="flat" cmpd="sng" algn="ctr">
            <a:solidFill>
              <a:srgbClr val="BA986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C3F5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9" name="椭圆 128"/>
          <p:cNvSpPr/>
          <p:nvPr/>
        </p:nvSpPr>
        <p:spPr>
          <a:xfrm>
            <a:off x="1073150" y="2247900"/>
            <a:ext cx="657225" cy="655638"/>
          </a:xfrm>
          <a:prstGeom prst="ellipse">
            <a:avLst/>
          </a:prstGeom>
          <a:solidFill>
            <a:srgbClr val="DAC8B2"/>
          </a:solidFill>
          <a:ln w="12700" cap="flat" cmpd="sng" algn="ctr">
            <a:solidFill>
              <a:srgbClr val="BA986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C3F5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圆角淘宝店chenying0907 2"/>
          <p:cNvSpPr/>
          <p:nvPr/>
        </p:nvSpPr>
        <p:spPr>
          <a:xfrm>
            <a:off x="6270625" y="1692275"/>
            <a:ext cx="4848225" cy="1768475"/>
          </a:xfrm>
          <a:prstGeom prst="roundRect">
            <a:avLst/>
          </a:prstGeom>
          <a:noFill/>
          <a:ln w="12700" cap="flat" cmpd="sng" algn="ctr">
            <a:solidFill>
              <a:srgbClr val="BA986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C3F5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943600" y="2262188"/>
            <a:ext cx="655638" cy="655638"/>
          </a:xfrm>
          <a:prstGeom prst="ellipse">
            <a:avLst/>
          </a:prstGeom>
          <a:solidFill>
            <a:srgbClr val="DAC8B2"/>
          </a:solidFill>
          <a:ln w="12700" cap="flat" cmpd="sng" algn="ctr">
            <a:solidFill>
              <a:srgbClr val="BA986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C3F5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73150" y="4537075"/>
            <a:ext cx="655638" cy="657225"/>
          </a:xfrm>
          <a:prstGeom prst="ellipse">
            <a:avLst/>
          </a:prstGeom>
          <a:solidFill>
            <a:srgbClr val="DAC8B2"/>
          </a:solidFill>
          <a:ln w="12700" cap="flat" cmpd="sng" algn="ctr">
            <a:solidFill>
              <a:srgbClr val="BA986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C3F5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3" name="淘宝店chenying0907 18"/>
          <p:cNvSpPr txBox="1"/>
          <p:nvPr/>
        </p:nvSpPr>
        <p:spPr>
          <a:xfrm>
            <a:off x="1755775" y="1719973"/>
            <a:ext cx="1762760" cy="3987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000" b="1" noProof="1">
                <a:solidFill>
                  <a:srgbClr val="D4B582"/>
                </a:solidFill>
                <a:latin typeface="+mn-lt"/>
                <a:ea typeface="+mn-ea"/>
                <a:cs typeface="+mn-ea"/>
                <a:sym typeface="+mn-lt"/>
              </a:rPr>
              <a:t>R&amp;D</a:t>
            </a:r>
            <a:endParaRPr kumimoji="0" lang="zh-CN" altLang="en-US" sz="2000" b="1" i="0" kern="0" cap="none" spc="0" normalizeH="0" baseline="0" noProof="0" dirty="0">
              <a:solidFill>
                <a:srgbClr val="D4B5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4" name="淘宝店chenying0907 22" descr="e7d195523061f1c0dc554706afe4c72a60a25314cbaece805811E654B44695D34D35691164BB3D154CCFD5D798F6FEAD99EAA8F1ADC3D4AFA5BC9ED0BB3A4B45073A038AC38E89AB54D31AA59602B9F12209B776749A2CCA36AD07C888D793A35F9D491ED1216934BB3A67970262DCEF660A8C3A8D1E7FE509DD9C96939D9FB9CDC0D2D415A58769"/>
          <p:cNvSpPr/>
          <p:nvPr/>
        </p:nvSpPr>
        <p:spPr>
          <a:xfrm>
            <a:off x="1755775" y="2099133"/>
            <a:ext cx="3784677" cy="1031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lnSpc>
                <a:spcPct val="130000"/>
              </a:lnSpc>
              <a:spcBef>
                <a:spcPts val="1000"/>
              </a:spcBef>
              <a:buClr>
                <a:srgbClr val="F98627"/>
              </a:buClr>
            </a:pPr>
            <a:r>
              <a:rPr lang="en-US" altLang="zh-CN" sz="1400" strike="noStrike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1400" strike="noStrike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Nearly 200 invention patents</a:t>
            </a:r>
            <a:endParaRPr lang="en-US" altLang="zh-CN" sz="14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 fontAlgn="auto">
              <a:lnSpc>
                <a:spcPct val="130000"/>
              </a:lnSpc>
              <a:spcBef>
                <a:spcPts val="1000"/>
              </a:spcBef>
              <a:buClr>
                <a:srgbClr val="F98627"/>
              </a:buClr>
            </a:pPr>
            <a:r>
              <a:rPr lang="en-US" altLang="zh-CN" sz="1400" strike="noStrike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1400" strike="noStrike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Independently developed main board </a:t>
            </a:r>
            <a:r>
              <a:rPr lang="zh-CN" altLang="en-US" sz="1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 </a:t>
            </a:r>
            <a:r>
              <a:rPr lang="en-US" altLang="zh-CN" sz="1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firmware &amp; information publishing system…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淘宝店chenying0907 18"/>
          <p:cNvSpPr txBox="1"/>
          <p:nvPr/>
        </p:nvSpPr>
        <p:spPr>
          <a:xfrm>
            <a:off x="6583907" y="1749740"/>
            <a:ext cx="1762760" cy="3987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000" b="1" noProof="1">
                <a:solidFill>
                  <a:srgbClr val="D4B582"/>
                </a:solidFill>
                <a:latin typeface="+mn-lt"/>
                <a:ea typeface="+mn-ea"/>
                <a:cs typeface="+mn-ea"/>
                <a:sym typeface="+mn-lt"/>
              </a:rPr>
              <a:t>Production</a:t>
            </a:r>
            <a:endParaRPr kumimoji="0" lang="zh-CN" altLang="en-US" sz="2000" b="1" i="0" kern="0" cap="none" spc="0" normalizeH="0" baseline="0" noProof="0" dirty="0">
              <a:solidFill>
                <a:srgbClr val="D4B5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淘宝店chenying0907 22" descr="e7d195523061f1c0dc554706afe4c72a60a25314cbaece805811E654B44695D34D35691164BB3D154CCFD5D798F6FEAD99EAA8F1ADC3D4AFA5BC9ED0BB3A4B45073A038AC38E89AB54D31AA59602B9F12209B776749A2CCA36AD07C888D793A35F9D491ED1216934BB3A67970262DCEF660A8C3A8D1E7FE509DD9C96939D9FB9CDC0D2D415A58769"/>
          <p:cNvSpPr/>
          <p:nvPr/>
        </p:nvSpPr>
        <p:spPr>
          <a:xfrm>
            <a:off x="6604812" y="2099725"/>
            <a:ext cx="4627703" cy="131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lnSpc>
                <a:spcPct val="130000"/>
              </a:lnSpc>
              <a:spcBef>
                <a:spcPts val="1000"/>
              </a:spcBef>
              <a:buClr>
                <a:srgbClr val="F98627"/>
              </a:buClr>
            </a:pPr>
            <a:r>
              <a:rPr lang="en-US" altLang="zh-CN" sz="140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140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40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Three main production bases in China, Anhui factory, Dongguan factory, Kunshan factory.  Commercials display mainly produced in Dongguan factory.  </a:t>
            </a:r>
            <a:endParaRPr lang="en-US" altLang="zh-CN" sz="1400" noProof="1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 fontAlgn="auto">
              <a:lnSpc>
                <a:spcPct val="130000"/>
              </a:lnSpc>
              <a:spcBef>
                <a:spcPts val="1000"/>
              </a:spcBef>
              <a:buClr>
                <a:srgbClr val="F98627"/>
              </a:buClr>
            </a:pPr>
            <a:r>
              <a:rPr lang="en-US" altLang="en-US" sz="140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140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40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Global production, Egypt, Mexico, Poland.  </a:t>
            </a:r>
            <a:endParaRPr lang="zh-CN" altLang="en-US" sz="1400" strike="noStrike" noProof="1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Freeform 33"/>
          <p:cNvSpPr>
            <a:spLocks noEditPoints="1"/>
          </p:cNvSpPr>
          <p:nvPr/>
        </p:nvSpPr>
        <p:spPr bwMode="auto">
          <a:xfrm>
            <a:off x="1184275" y="2308225"/>
            <a:ext cx="431800" cy="511175"/>
          </a:xfrm>
          <a:custGeom>
            <a:avLst/>
            <a:gdLst>
              <a:gd name="T0" fmla="*/ 93 w 111"/>
              <a:gd name="T1" fmla="*/ 16 h 133"/>
              <a:gd name="T2" fmla="*/ 42 w 111"/>
              <a:gd name="T3" fmla="*/ 6 h 133"/>
              <a:gd name="T4" fmla="*/ 10 w 111"/>
              <a:gd name="T5" fmla="*/ 43 h 133"/>
              <a:gd name="T6" fmla="*/ 11 w 111"/>
              <a:gd name="T7" fmla="*/ 55 h 133"/>
              <a:gd name="T8" fmla="*/ 13 w 111"/>
              <a:gd name="T9" fmla="*/ 60 h 133"/>
              <a:gd name="T10" fmla="*/ 12 w 111"/>
              <a:gd name="T11" fmla="*/ 62 h 133"/>
              <a:gd name="T12" fmla="*/ 2 w 111"/>
              <a:gd name="T13" fmla="*/ 77 h 133"/>
              <a:gd name="T14" fmla="*/ 1 w 111"/>
              <a:gd name="T15" fmla="*/ 81 h 133"/>
              <a:gd name="T16" fmla="*/ 9 w 111"/>
              <a:gd name="T17" fmla="*/ 84 h 133"/>
              <a:gd name="T18" fmla="*/ 11 w 111"/>
              <a:gd name="T19" fmla="*/ 88 h 133"/>
              <a:gd name="T20" fmla="*/ 10 w 111"/>
              <a:gd name="T21" fmla="*/ 93 h 133"/>
              <a:gd name="T22" fmla="*/ 12 w 111"/>
              <a:gd name="T23" fmla="*/ 94 h 133"/>
              <a:gd name="T24" fmla="*/ 10 w 111"/>
              <a:gd name="T25" fmla="*/ 96 h 133"/>
              <a:gd name="T26" fmla="*/ 12 w 111"/>
              <a:gd name="T27" fmla="*/ 100 h 133"/>
              <a:gd name="T28" fmla="*/ 14 w 111"/>
              <a:gd name="T29" fmla="*/ 108 h 133"/>
              <a:gd name="T30" fmla="*/ 15 w 111"/>
              <a:gd name="T31" fmla="*/ 119 h 133"/>
              <a:gd name="T32" fmla="*/ 38 w 111"/>
              <a:gd name="T33" fmla="*/ 117 h 133"/>
              <a:gd name="T34" fmla="*/ 43 w 111"/>
              <a:gd name="T35" fmla="*/ 133 h 133"/>
              <a:gd name="T36" fmla="*/ 97 w 111"/>
              <a:gd name="T37" fmla="*/ 116 h 133"/>
              <a:gd name="T38" fmla="*/ 92 w 111"/>
              <a:gd name="T39" fmla="*/ 101 h 133"/>
              <a:gd name="T40" fmla="*/ 105 w 111"/>
              <a:gd name="T41" fmla="*/ 68 h 133"/>
              <a:gd name="T42" fmla="*/ 93 w 111"/>
              <a:gd name="T43" fmla="*/ 16 h 133"/>
              <a:gd name="T44" fmla="*/ 75 w 111"/>
              <a:gd name="T45" fmla="*/ 58 h 133"/>
              <a:gd name="T46" fmla="*/ 70 w 111"/>
              <a:gd name="T47" fmla="*/ 70 h 133"/>
              <a:gd name="T48" fmla="*/ 70 w 111"/>
              <a:gd name="T49" fmla="*/ 82 h 133"/>
              <a:gd name="T50" fmla="*/ 66 w 111"/>
              <a:gd name="T51" fmla="*/ 86 h 133"/>
              <a:gd name="T52" fmla="*/ 61 w 111"/>
              <a:gd name="T53" fmla="*/ 86 h 133"/>
              <a:gd name="T54" fmla="*/ 61 w 111"/>
              <a:gd name="T55" fmla="*/ 87 h 133"/>
              <a:gd name="T56" fmla="*/ 58 w 111"/>
              <a:gd name="T57" fmla="*/ 88 h 133"/>
              <a:gd name="T58" fmla="*/ 55 w 111"/>
              <a:gd name="T59" fmla="*/ 87 h 133"/>
              <a:gd name="T60" fmla="*/ 55 w 111"/>
              <a:gd name="T61" fmla="*/ 86 h 133"/>
              <a:gd name="T62" fmla="*/ 50 w 111"/>
              <a:gd name="T63" fmla="*/ 86 h 133"/>
              <a:gd name="T64" fmla="*/ 46 w 111"/>
              <a:gd name="T65" fmla="*/ 82 h 133"/>
              <a:gd name="T66" fmla="*/ 46 w 111"/>
              <a:gd name="T67" fmla="*/ 70 h 133"/>
              <a:gd name="T68" fmla="*/ 41 w 111"/>
              <a:gd name="T69" fmla="*/ 58 h 133"/>
              <a:gd name="T70" fmla="*/ 36 w 111"/>
              <a:gd name="T71" fmla="*/ 44 h 133"/>
              <a:gd name="T72" fmla="*/ 58 w 111"/>
              <a:gd name="T73" fmla="*/ 22 h 133"/>
              <a:gd name="T74" fmla="*/ 80 w 111"/>
              <a:gd name="T75" fmla="*/ 44 h 133"/>
              <a:gd name="T76" fmla="*/ 75 w 111"/>
              <a:gd name="T77" fmla="*/ 5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1" h="133">
                <a:moveTo>
                  <a:pt x="93" y="16"/>
                </a:moveTo>
                <a:cubicBezTo>
                  <a:pt x="80" y="5"/>
                  <a:pt x="63" y="0"/>
                  <a:pt x="42" y="6"/>
                </a:cubicBezTo>
                <a:cubicBezTo>
                  <a:pt x="27" y="10"/>
                  <a:pt x="13" y="22"/>
                  <a:pt x="10" y="43"/>
                </a:cubicBezTo>
                <a:cubicBezTo>
                  <a:pt x="9" y="50"/>
                  <a:pt x="10" y="54"/>
                  <a:pt x="11" y="55"/>
                </a:cubicBezTo>
                <a:cubicBezTo>
                  <a:pt x="11" y="56"/>
                  <a:pt x="13" y="58"/>
                  <a:pt x="13" y="60"/>
                </a:cubicBezTo>
                <a:cubicBezTo>
                  <a:pt x="13" y="60"/>
                  <a:pt x="13" y="61"/>
                  <a:pt x="12" y="62"/>
                </a:cubicBezTo>
                <a:cubicBezTo>
                  <a:pt x="2" y="77"/>
                  <a:pt x="2" y="77"/>
                  <a:pt x="2" y="77"/>
                </a:cubicBezTo>
                <a:cubicBezTo>
                  <a:pt x="1" y="78"/>
                  <a:pt x="0" y="80"/>
                  <a:pt x="1" y="81"/>
                </a:cubicBezTo>
                <a:cubicBezTo>
                  <a:pt x="3" y="84"/>
                  <a:pt x="8" y="83"/>
                  <a:pt x="9" y="84"/>
                </a:cubicBezTo>
                <a:cubicBezTo>
                  <a:pt x="10" y="85"/>
                  <a:pt x="11" y="87"/>
                  <a:pt x="11" y="88"/>
                </a:cubicBezTo>
                <a:cubicBezTo>
                  <a:pt x="10" y="90"/>
                  <a:pt x="8" y="92"/>
                  <a:pt x="10" y="93"/>
                </a:cubicBezTo>
                <a:cubicBezTo>
                  <a:pt x="11" y="94"/>
                  <a:pt x="12" y="94"/>
                  <a:pt x="12" y="94"/>
                </a:cubicBezTo>
                <a:cubicBezTo>
                  <a:pt x="12" y="94"/>
                  <a:pt x="11" y="95"/>
                  <a:pt x="10" y="96"/>
                </a:cubicBezTo>
                <a:cubicBezTo>
                  <a:pt x="10" y="97"/>
                  <a:pt x="10" y="99"/>
                  <a:pt x="12" y="100"/>
                </a:cubicBezTo>
                <a:cubicBezTo>
                  <a:pt x="12" y="100"/>
                  <a:pt x="14" y="104"/>
                  <a:pt x="14" y="108"/>
                </a:cubicBezTo>
                <a:cubicBezTo>
                  <a:pt x="13" y="113"/>
                  <a:pt x="12" y="116"/>
                  <a:pt x="15" y="119"/>
                </a:cubicBezTo>
                <a:cubicBezTo>
                  <a:pt x="18" y="121"/>
                  <a:pt x="31" y="119"/>
                  <a:pt x="38" y="117"/>
                </a:cubicBezTo>
                <a:cubicBezTo>
                  <a:pt x="38" y="117"/>
                  <a:pt x="41" y="121"/>
                  <a:pt x="43" y="133"/>
                </a:cubicBezTo>
                <a:cubicBezTo>
                  <a:pt x="97" y="116"/>
                  <a:pt x="97" y="116"/>
                  <a:pt x="97" y="116"/>
                </a:cubicBezTo>
                <a:cubicBezTo>
                  <a:pt x="94" y="108"/>
                  <a:pt x="92" y="104"/>
                  <a:pt x="92" y="101"/>
                </a:cubicBezTo>
                <a:cubicBezTo>
                  <a:pt x="91" y="94"/>
                  <a:pt x="102" y="81"/>
                  <a:pt x="105" y="68"/>
                </a:cubicBezTo>
                <a:cubicBezTo>
                  <a:pt x="110" y="52"/>
                  <a:pt x="111" y="31"/>
                  <a:pt x="93" y="16"/>
                </a:cubicBezTo>
                <a:close/>
                <a:moveTo>
                  <a:pt x="75" y="58"/>
                </a:moveTo>
                <a:cubicBezTo>
                  <a:pt x="71" y="63"/>
                  <a:pt x="70" y="66"/>
                  <a:pt x="70" y="70"/>
                </a:cubicBezTo>
                <a:cubicBezTo>
                  <a:pt x="70" y="82"/>
                  <a:pt x="70" y="82"/>
                  <a:pt x="70" y="82"/>
                </a:cubicBezTo>
                <a:cubicBezTo>
                  <a:pt x="70" y="84"/>
                  <a:pt x="68" y="86"/>
                  <a:pt x="66" y="86"/>
                </a:cubicBezTo>
                <a:cubicBezTo>
                  <a:pt x="61" y="86"/>
                  <a:pt x="61" y="86"/>
                  <a:pt x="61" y="86"/>
                </a:cubicBezTo>
                <a:cubicBezTo>
                  <a:pt x="61" y="87"/>
                  <a:pt x="61" y="87"/>
                  <a:pt x="61" y="87"/>
                </a:cubicBezTo>
                <a:cubicBezTo>
                  <a:pt x="60" y="88"/>
                  <a:pt x="59" y="88"/>
                  <a:pt x="58" y="88"/>
                </a:cubicBezTo>
                <a:cubicBezTo>
                  <a:pt x="57" y="88"/>
                  <a:pt x="56" y="88"/>
                  <a:pt x="55" y="87"/>
                </a:cubicBezTo>
                <a:cubicBezTo>
                  <a:pt x="55" y="86"/>
                  <a:pt x="55" y="86"/>
                  <a:pt x="55" y="86"/>
                </a:cubicBezTo>
                <a:cubicBezTo>
                  <a:pt x="50" y="86"/>
                  <a:pt x="50" y="86"/>
                  <a:pt x="50" y="86"/>
                </a:cubicBezTo>
                <a:cubicBezTo>
                  <a:pt x="48" y="86"/>
                  <a:pt x="47" y="85"/>
                  <a:pt x="46" y="82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66"/>
                  <a:pt x="45" y="63"/>
                  <a:pt x="41" y="58"/>
                </a:cubicBezTo>
                <a:cubicBezTo>
                  <a:pt x="38" y="53"/>
                  <a:pt x="36" y="49"/>
                  <a:pt x="36" y="44"/>
                </a:cubicBezTo>
                <a:cubicBezTo>
                  <a:pt x="36" y="32"/>
                  <a:pt x="46" y="22"/>
                  <a:pt x="58" y="22"/>
                </a:cubicBezTo>
                <a:cubicBezTo>
                  <a:pt x="70" y="22"/>
                  <a:pt x="80" y="32"/>
                  <a:pt x="80" y="44"/>
                </a:cubicBezTo>
                <a:cubicBezTo>
                  <a:pt x="80" y="49"/>
                  <a:pt x="78" y="53"/>
                  <a:pt x="75" y="58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Freeform 34"/>
          <p:cNvSpPr>
            <a:spLocks noEditPoints="1"/>
          </p:cNvSpPr>
          <p:nvPr/>
        </p:nvSpPr>
        <p:spPr bwMode="auto">
          <a:xfrm>
            <a:off x="1260475" y="4602163"/>
            <a:ext cx="280988" cy="527050"/>
          </a:xfrm>
          <a:custGeom>
            <a:avLst/>
            <a:gdLst>
              <a:gd name="T0" fmla="*/ 69 w 71"/>
              <a:gd name="T1" fmla="*/ 0 h 136"/>
              <a:gd name="T2" fmla="*/ 2 w 71"/>
              <a:gd name="T3" fmla="*/ 0 h 136"/>
              <a:gd name="T4" fmla="*/ 0 w 71"/>
              <a:gd name="T5" fmla="*/ 2 h 136"/>
              <a:gd name="T6" fmla="*/ 0 w 71"/>
              <a:gd name="T7" fmla="*/ 134 h 136"/>
              <a:gd name="T8" fmla="*/ 2 w 71"/>
              <a:gd name="T9" fmla="*/ 136 h 136"/>
              <a:gd name="T10" fmla="*/ 69 w 71"/>
              <a:gd name="T11" fmla="*/ 136 h 136"/>
              <a:gd name="T12" fmla="*/ 71 w 71"/>
              <a:gd name="T13" fmla="*/ 134 h 136"/>
              <a:gd name="T14" fmla="*/ 71 w 71"/>
              <a:gd name="T15" fmla="*/ 2 h 136"/>
              <a:gd name="T16" fmla="*/ 69 w 71"/>
              <a:gd name="T17" fmla="*/ 0 h 136"/>
              <a:gd name="T18" fmla="*/ 40 w 71"/>
              <a:gd name="T19" fmla="*/ 128 h 136"/>
              <a:gd name="T20" fmla="*/ 31 w 71"/>
              <a:gd name="T21" fmla="*/ 128 h 136"/>
              <a:gd name="T22" fmla="*/ 31 w 71"/>
              <a:gd name="T23" fmla="*/ 120 h 136"/>
              <a:gd name="T24" fmla="*/ 40 w 71"/>
              <a:gd name="T25" fmla="*/ 120 h 136"/>
              <a:gd name="T26" fmla="*/ 40 w 71"/>
              <a:gd name="T27" fmla="*/ 128 h 136"/>
              <a:gd name="T28" fmla="*/ 68 w 71"/>
              <a:gd name="T29" fmla="*/ 116 h 136"/>
              <a:gd name="T30" fmla="*/ 46 w 71"/>
              <a:gd name="T31" fmla="*/ 116 h 136"/>
              <a:gd name="T32" fmla="*/ 46 w 71"/>
              <a:gd name="T33" fmla="*/ 113 h 136"/>
              <a:gd name="T34" fmla="*/ 43 w 71"/>
              <a:gd name="T35" fmla="*/ 111 h 136"/>
              <a:gd name="T36" fmla="*/ 28 w 71"/>
              <a:gd name="T37" fmla="*/ 111 h 136"/>
              <a:gd name="T38" fmla="*/ 26 w 71"/>
              <a:gd name="T39" fmla="*/ 113 h 136"/>
              <a:gd name="T40" fmla="*/ 26 w 71"/>
              <a:gd name="T41" fmla="*/ 116 h 136"/>
              <a:gd name="T42" fmla="*/ 4 w 71"/>
              <a:gd name="T43" fmla="*/ 116 h 136"/>
              <a:gd name="T44" fmla="*/ 4 w 71"/>
              <a:gd name="T45" fmla="*/ 3 h 136"/>
              <a:gd name="T46" fmla="*/ 68 w 71"/>
              <a:gd name="T47" fmla="*/ 3 h 136"/>
              <a:gd name="T48" fmla="*/ 68 w 71"/>
              <a:gd name="T49" fmla="*/ 11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1" h="136">
                <a:moveTo>
                  <a:pt x="6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5"/>
                  <a:pt x="1" y="136"/>
                  <a:pt x="2" y="136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70" y="136"/>
                  <a:pt x="71" y="135"/>
                  <a:pt x="71" y="134"/>
                </a:cubicBezTo>
                <a:cubicBezTo>
                  <a:pt x="71" y="2"/>
                  <a:pt x="71" y="2"/>
                  <a:pt x="71" y="2"/>
                </a:cubicBezTo>
                <a:cubicBezTo>
                  <a:pt x="71" y="1"/>
                  <a:pt x="70" y="0"/>
                  <a:pt x="69" y="0"/>
                </a:cubicBezTo>
                <a:close/>
                <a:moveTo>
                  <a:pt x="40" y="128"/>
                </a:moveTo>
                <a:cubicBezTo>
                  <a:pt x="31" y="128"/>
                  <a:pt x="31" y="128"/>
                  <a:pt x="31" y="128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40" y="120"/>
                  <a:pt x="40" y="120"/>
                  <a:pt x="40" y="120"/>
                </a:cubicBezTo>
                <a:lnTo>
                  <a:pt x="40" y="128"/>
                </a:lnTo>
                <a:close/>
                <a:moveTo>
                  <a:pt x="68" y="116"/>
                </a:moveTo>
                <a:cubicBezTo>
                  <a:pt x="46" y="116"/>
                  <a:pt x="46" y="116"/>
                  <a:pt x="46" y="116"/>
                </a:cubicBezTo>
                <a:cubicBezTo>
                  <a:pt x="46" y="113"/>
                  <a:pt x="46" y="113"/>
                  <a:pt x="46" y="113"/>
                </a:cubicBezTo>
                <a:cubicBezTo>
                  <a:pt x="46" y="112"/>
                  <a:pt x="45" y="111"/>
                  <a:pt x="43" y="111"/>
                </a:cubicBezTo>
                <a:cubicBezTo>
                  <a:pt x="28" y="111"/>
                  <a:pt x="28" y="111"/>
                  <a:pt x="28" y="111"/>
                </a:cubicBezTo>
                <a:cubicBezTo>
                  <a:pt x="27" y="111"/>
                  <a:pt x="26" y="112"/>
                  <a:pt x="26" y="113"/>
                </a:cubicBezTo>
                <a:cubicBezTo>
                  <a:pt x="26" y="116"/>
                  <a:pt x="26" y="116"/>
                  <a:pt x="26" y="116"/>
                </a:cubicBezTo>
                <a:cubicBezTo>
                  <a:pt x="4" y="116"/>
                  <a:pt x="4" y="116"/>
                  <a:pt x="4" y="116"/>
                </a:cubicBezTo>
                <a:cubicBezTo>
                  <a:pt x="4" y="3"/>
                  <a:pt x="4" y="3"/>
                  <a:pt x="4" y="3"/>
                </a:cubicBezTo>
                <a:cubicBezTo>
                  <a:pt x="68" y="3"/>
                  <a:pt x="68" y="3"/>
                  <a:pt x="68" y="3"/>
                </a:cubicBezTo>
                <a:lnTo>
                  <a:pt x="68" y="116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470" name="组合 11"/>
          <p:cNvGrpSpPr/>
          <p:nvPr/>
        </p:nvGrpSpPr>
        <p:grpSpPr>
          <a:xfrm>
            <a:off x="6089650" y="2433638"/>
            <a:ext cx="374650" cy="385762"/>
            <a:chOff x="10127" y="3558"/>
            <a:chExt cx="590" cy="609"/>
          </a:xfrm>
        </p:grpSpPr>
        <p:sp>
          <p:nvSpPr>
            <p:cNvPr id="19" name="Freeform 31"/>
            <p:cNvSpPr/>
            <p:nvPr/>
          </p:nvSpPr>
          <p:spPr bwMode="auto">
            <a:xfrm>
              <a:off x="10233" y="3558"/>
              <a:ext cx="485" cy="540"/>
            </a:xfrm>
            <a:custGeom>
              <a:avLst/>
              <a:gdLst>
                <a:gd name="T0" fmla="*/ 9 w 29"/>
                <a:gd name="T1" fmla="*/ 20 h 33"/>
                <a:gd name="T2" fmla="*/ 9 w 29"/>
                <a:gd name="T3" fmla="*/ 15 h 33"/>
                <a:gd name="T4" fmla="*/ 22 w 29"/>
                <a:gd name="T5" fmla="*/ 0 h 33"/>
                <a:gd name="T6" fmla="*/ 29 w 29"/>
                <a:gd name="T7" fmla="*/ 6 h 33"/>
                <a:gd name="T8" fmla="*/ 17 w 29"/>
                <a:gd name="T9" fmla="*/ 21 h 33"/>
                <a:gd name="T10" fmla="*/ 11 w 29"/>
                <a:gd name="T11" fmla="*/ 23 h 33"/>
                <a:gd name="T12" fmla="*/ 1 w 29"/>
                <a:gd name="T13" fmla="*/ 33 h 33"/>
                <a:gd name="T14" fmla="*/ 0 w 29"/>
                <a:gd name="T15" fmla="*/ 32 h 33"/>
                <a:gd name="T16" fmla="*/ 9 w 29"/>
                <a:gd name="T17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3">
                  <a:moveTo>
                    <a:pt x="9" y="20"/>
                  </a:moveTo>
                  <a:cubicBezTo>
                    <a:pt x="8" y="19"/>
                    <a:pt x="8" y="17"/>
                    <a:pt x="9" y="1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3"/>
                    <a:pt x="11" y="2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9" y="2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Freeform 30"/>
            <p:cNvSpPr/>
            <p:nvPr/>
          </p:nvSpPr>
          <p:spPr bwMode="auto">
            <a:xfrm>
              <a:off x="10127" y="3731"/>
              <a:ext cx="467" cy="436"/>
            </a:xfrm>
            <a:custGeom>
              <a:avLst/>
              <a:gdLst>
                <a:gd name="T0" fmla="*/ 27 w 48"/>
                <a:gd name="T1" fmla="*/ 45 h 45"/>
                <a:gd name="T2" fmla="*/ 1 w 48"/>
                <a:gd name="T3" fmla="*/ 23 h 45"/>
                <a:gd name="T4" fmla="*/ 21 w 48"/>
                <a:gd name="T5" fmla="*/ 0 h 45"/>
                <a:gd name="T6" fmla="*/ 32 w 48"/>
                <a:gd name="T7" fmla="*/ 2 h 45"/>
                <a:gd name="T8" fmla="*/ 31 w 48"/>
                <a:gd name="T9" fmla="*/ 7 h 45"/>
                <a:gd name="T10" fmla="*/ 23 w 48"/>
                <a:gd name="T11" fmla="*/ 20 h 45"/>
                <a:gd name="T12" fmla="*/ 27 w 48"/>
                <a:gd name="T13" fmla="*/ 23 h 45"/>
                <a:gd name="T14" fmla="*/ 38 w 48"/>
                <a:gd name="T15" fmla="*/ 13 h 45"/>
                <a:gd name="T16" fmla="*/ 39 w 48"/>
                <a:gd name="T17" fmla="*/ 13 h 45"/>
                <a:gd name="T18" fmla="*/ 43 w 48"/>
                <a:gd name="T19" fmla="*/ 12 h 45"/>
                <a:gd name="T20" fmla="*/ 47 w 48"/>
                <a:gd name="T21" fmla="*/ 23 h 45"/>
                <a:gd name="T22" fmla="*/ 27 w 48"/>
                <a:gd name="T2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5">
                  <a:moveTo>
                    <a:pt x="27" y="45"/>
                  </a:moveTo>
                  <a:cubicBezTo>
                    <a:pt x="15" y="45"/>
                    <a:pt x="3" y="35"/>
                    <a:pt x="1" y="23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25" y="0"/>
                    <a:pt x="28" y="1"/>
                    <a:pt x="32" y="2"/>
                  </a:cubicBezTo>
                  <a:cubicBezTo>
                    <a:pt x="31" y="4"/>
                    <a:pt x="31" y="6"/>
                    <a:pt x="31" y="7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3"/>
                    <a:pt x="42" y="13"/>
                    <a:pt x="43" y="12"/>
                  </a:cubicBezTo>
                  <a:cubicBezTo>
                    <a:pt x="45" y="15"/>
                    <a:pt x="46" y="19"/>
                    <a:pt x="47" y="23"/>
                  </a:cubicBezTo>
                  <a:cubicBezTo>
                    <a:pt x="48" y="35"/>
                    <a:pt x="40" y="45"/>
                    <a:pt x="27" y="4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3" name="淘宝店chenying0907 18"/>
          <p:cNvSpPr txBox="1"/>
          <p:nvPr/>
        </p:nvSpPr>
        <p:spPr>
          <a:xfrm>
            <a:off x="1686576" y="4029075"/>
            <a:ext cx="283337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000" b="1" i="0" kern="0" cap="none" spc="0" normalizeH="0" baseline="0" noProof="0" dirty="0">
                <a:solidFill>
                  <a:srgbClr val="D4B582"/>
                </a:solidFill>
                <a:latin typeface="+mn-lt"/>
                <a:ea typeface="+mn-ea"/>
                <a:cs typeface="+mn-ea"/>
                <a:sym typeface="+mn-lt"/>
              </a:rPr>
              <a:t>Quality Control</a:t>
            </a:r>
            <a:endParaRPr kumimoji="0" lang="zh-CN" altLang="en-US" sz="2000" b="1" i="0" kern="0" cap="none" spc="0" normalizeH="0" baseline="0" noProof="0" dirty="0">
              <a:solidFill>
                <a:srgbClr val="D4B5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淘宝店chenying0907 22" descr="e7d195523061f1c0dc554706afe4c72a60a25314cbaece805811E654B44695D34D35691164BB3D154CCFD5D798F6FEAD99EAA8F1ADC3D4AFA5BC9ED0BB3A4B45073A038AC38E89AB54D31AA59602B9F12209B776749A2CCA36AD07C888D793A35F9D491ED1216934BB3A67970262DCEF660A8C3A8D1E7FE509DD9C96939D9FB9CDC0D2D415A58769"/>
          <p:cNvSpPr/>
          <p:nvPr/>
        </p:nvSpPr>
        <p:spPr>
          <a:xfrm>
            <a:off x="1735103" y="4400045"/>
            <a:ext cx="4040188" cy="1031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lnSpc>
                <a:spcPct val="130000"/>
              </a:lnSpc>
              <a:spcBef>
                <a:spcPts val="1000"/>
              </a:spcBef>
              <a:buClr>
                <a:srgbClr val="F98627"/>
              </a:buClr>
            </a:pPr>
            <a:r>
              <a:rPr lang="en-US" altLang="zh-CN" sz="1400" strike="noStrike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1400" strike="noStrike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40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ISO9001 / ISO14001</a:t>
            </a:r>
            <a:endParaRPr lang="en-US" altLang="zh-CN" sz="1400" noProof="1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 fontAlgn="auto">
              <a:lnSpc>
                <a:spcPct val="130000"/>
              </a:lnSpc>
              <a:spcBef>
                <a:spcPts val="1000"/>
              </a:spcBef>
              <a:buClr>
                <a:srgbClr val="F98627"/>
              </a:buClr>
            </a:pPr>
            <a:r>
              <a:rPr lang="en-US" altLang="zh-CN" sz="1400" strike="noStrike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1400" strike="noStrike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40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A variety of products were selected for the list of national energy-saving products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圆角淘宝店chenying0907 2"/>
          <p:cNvSpPr/>
          <p:nvPr/>
        </p:nvSpPr>
        <p:spPr>
          <a:xfrm>
            <a:off x="6270625" y="4011643"/>
            <a:ext cx="4848225" cy="1768475"/>
          </a:xfrm>
          <a:prstGeom prst="roundRect">
            <a:avLst/>
          </a:prstGeom>
          <a:noFill/>
          <a:ln w="12700" cap="flat" cmpd="sng" algn="ctr">
            <a:solidFill>
              <a:srgbClr val="BA986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3C3F5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969000" y="4537075"/>
            <a:ext cx="655638" cy="657225"/>
          </a:xfrm>
          <a:prstGeom prst="ellipse">
            <a:avLst/>
          </a:prstGeom>
          <a:solidFill>
            <a:srgbClr val="DAC8B2"/>
          </a:solidFill>
          <a:ln w="12700" cap="flat" cmpd="sng" algn="ctr">
            <a:solidFill>
              <a:srgbClr val="BA986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C3F5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477" name="组合 59"/>
          <p:cNvGrpSpPr/>
          <p:nvPr/>
        </p:nvGrpSpPr>
        <p:grpSpPr>
          <a:xfrm>
            <a:off x="6048375" y="4602163"/>
            <a:ext cx="393700" cy="474662"/>
            <a:chOff x="9752" y="6457"/>
            <a:chExt cx="620" cy="746"/>
          </a:xfrm>
        </p:grpSpPr>
        <p:sp>
          <p:nvSpPr>
            <p:cNvPr id="14" name="Freeform 26"/>
            <p:cNvSpPr/>
            <p:nvPr/>
          </p:nvSpPr>
          <p:spPr bwMode="auto">
            <a:xfrm>
              <a:off x="9920" y="6457"/>
              <a:ext cx="362" cy="392"/>
            </a:xfrm>
            <a:custGeom>
              <a:avLst/>
              <a:gdLst>
                <a:gd name="T0" fmla="*/ 49 w 65"/>
                <a:gd name="T1" fmla="*/ 0 h 72"/>
                <a:gd name="T2" fmla="*/ 44 w 65"/>
                <a:gd name="T3" fmla="*/ 6 h 72"/>
                <a:gd name="T4" fmla="*/ 15 w 65"/>
                <a:gd name="T5" fmla="*/ 21 h 72"/>
                <a:gd name="T6" fmla="*/ 9 w 65"/>
                <a:gd name="T7" fmla="*/ 25 h 72"/>
                <a:gd name="T8" fmla="*/ 1 w 65"/>
                <a:gd name="T9" fmla="*/ 48 h 72"/>
                <a:gd name="T10" fmla="*/ 1 w 65"/>
                <a:gd name="T11" fmla="*/ 53 h 72"/>
                <a:gd name="T12" fmla="*/ 3 w 65"/>
                <a:gd name="T13" fmla="*/ 70 h 72"/>
                <a:gd name="T14" fmla="*/ 3 w 65"/>
                <a:gd name="T15" fmla="*/ 70 h 72"/>
                <a:gd name="T16" fmla="*/ 3 w 65"/>
                <a:gd name="T17" fmla="*/ 70 h 72"/>
                <a:gd name="T18" fmla="*/ 3 w 65"/>
                <a:gd name="T19" fmla="*/ 72 h 72"/>
                <a:gd name="T20" fmla="*/ 3 w 65"/>
                <a:gd name="T21" fmla="*/ 56 h 72"/>
                <a:gd name="T22" fmla="*/ 14 w 65"/>
                <a:gd name="T23" fmla="*/ 56 h 72"/>
                <a:gd name="T24" fmla="*/ 14 w 65"/>
                <a:gd name="T25" fmla="*/ 51 h 72"/>
                <a:gd name="T26" fmla="*/ 21 w 65"/>
                <a:gd name="T27" fmla="*/ 40 h 72"/>
                <a:gd name="T28" fmla="*/ 28 w 65"/>
                <a:gd name="T29" fmla="*/ 42 h 72"/>
                <a:gd name="T30" fmla="*/ 26 w 65"/>
                <a:gd name="T31" fmla="*/ 47 h 72"/>
                <a:gd name="T32" fmla="*/ 19 w 65"/>
                <a:gd name="T33" fmla="*/ 57 h 72"/>
                <a:gd name="T34" fmla="*/ 20 w 65"/>
                <a:gd name="T35" fmla="*/ 64 h 72"/>
                <a:gd name="T36" fmla="*/ 23 w 65"/>
                <a:gd name="T37" fmla="*/ 65 h 72"/>
                <a:gd name="T38" fmla="*/ 29 w 65"/>
                <a:gd name="T39" fmla="*/ 63 h 72"/>
                <a:gd name="T40" fmla="*/ 29 w 65"/>
                <a:gd name="T41" fmla="*/ 63 h 72"/>
                <a:gd name="T42" fmla="*/ 29 w 65"/>
                <a:gd name="T43" fmla="*/ 63 h 72"/>
                <a:gd name="T44" fmla="*/ 44 w 65"/>
                <a:gd name="T45" fmla="*/ 49 h 72"/>
                <a:gd name="T46" fmla="*/ 60 w 65"/>
                <a:gd name="T47" fmla="*/ 25 h 72"/>
                <a:gd name="T48" fmla="*/ 65 w 65"/>
                <a:gd name="T49" fmla="*/ 18 h 72"/>
                <a:gd name="T50" fmla="*/ 49 w 65"/>
                <a:gd name="T5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72">
                  <a:moveTo>
                    <a:pt x="49" y="0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0" y="23"/>
                    <a:pt x="9" y="25"/>
                  </a:cubicBezTo>
                  <a:cubicBezTo>
                    <a:pt x="8" y="27"/>
                    <a:pt x="2" y="46"/>
                    <a:pt x="1" y="48"/>
                  </a:cubicBezTo>
                  <a:cubicBezTo>
                    <a:pt x="1" y="49"/>
                    <a:pt x="0" y="52"/>
                    <a:pt x="1" y="53"/>
                  </a:cubicBezTo>
                  <a:cubicBezTo>
                    <a:pt x="1" y="53"/>
                    <a:pt x="2" y="64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2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3" y="40"/>
                    <a:pt x="26" y="42"/>
                    <a:pt x="28" y="42"/>
                  </a:cubicBezTo>
                  <a:cubicBezTo>
                    <a:pt x="27" y="44"/>
                    <a:pt x="26" y="46"/>
                    <a:pt x="26" y="47"/>
                  </a:cubicBezTo>
                  <a:cubicBezTo>
                    <a:pt x="25" y="48"/>
                    <a:pt x="22" y="54"/>
                    <a:pt x="19" y="57"/>
                  </a:cubicBezTo>
                  <a:cubicBezTo>
                    <a:pt x="18" y="58"/>
                    <a:pt x="17" y="62"/>
                    <a:pt x="20" y="64"/>
                  </a:cubicBezTo>
                  <a:cubicBezTo>
                    <a:pt x="21" y="65"/>
                    <a:pt x="22" y="65"/>
                    <a:pt x="23" y="65"/>
                  </a:cubicBezTo>
                  <a:cubicBezTo>
                    <a:pt x="26" y="65"/>
                    <a:pt x="29" y="63"/>
                    <a:pt x="29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39" y="51"/>
                    <a:pt x="44" y="49"/>
                  </a:cubicBezTo>
                  <a:cubicBezTo>
                    <a:pt x="48" y="46"/>
                    <a:pt x="60" y="37"/>
                    <a:pt x="60" y="25"/>
                  </a:cubicBezTo>
                  <a:cubicBezTo>
                    <a:pt x="65" y="18"/>
                    <a:pt x="65" y="18"/>
                    <a:pt x="65" y="18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 27"/>
            <p:cNvSpPr/>
            <p:nvPr/>
          </p:nvSpPr>
          <p:spPr bwMode="auto">
            <a:xfrm>
              <a:off x="9752" y="6739"/>
              <a:ext cx="621" cy="464"/>
            </a:xfrm>
            <a:custGeom>
              <a:avLst/>
              <a:gdLst>
                <a:gd name="T0" fmla="*/ 85 w 101"/>
                <a:gd name="T1" fmla="*/ 33 h 76"/>
                <a:gd name="T2" fmla="*/ 85 w 101"/>
                <a:gd name="T3" fmla="*/ 71 h 76"/>
                <a:gd name="T4" fmla="*/ 80 w 101"/>
                <a:gd name="T5" fmla="*/ 71 h 76"/>
                <a:gd name="T6" fmla="*/ 80 w 101"/>
                <a:gd name="T7" fmla="*/ 19 h 76"/>
                <a:gd name="T8" fmla="*/ 64 w 101"/>
                <a:gd name="T9" fmla="*/ 19 h 76"/>
                <a:gd name="T10" fmla="*/ 64 w 101"/>
                <a:gd name="T11" fmla="*/ 71 h 76"/>
                <a:gd name="T12" fmla="*/ 59 w 101"/>
                <a:gd name="T13" fmla="*/ 71 h 76"/>
                <a:gd name="T14" fmla="*/ 59 w 101"/>
                <a:gd name="T15" fmla="*/ 9 h 76"/>
                <a:gd name="T16" fmla="*/ 55 w 101"/>
                <a:gd name="T17" fmla="*/ 6 h 76"/>
                <a:gd name="T18" fmla="*/ 54 w 101"/>
                <a:gd name="T19" fmla="*/ 0 h 76"/>
                <a:gd name="T20" fmla="*/ 42 w 101"/>
                <a:gd name="T21" fmla="*/ 0 h 76"/>
                <a:gd name="T22" fmla="*/ 42 w 101"/>
                <a:gd name="T23" fmla="*/ 71 h 76"/>
                <a:gd name="T24" fmla="*/ 37 w 101"/>
                <a:gd name="T25" fmla="*/ 71 h 76"/>
                <a:gd name="T26" fmla="*/ 37 w 101"/>
                <a:gd name="T27" fmla="*/ 24 h 76"/>
                <a:gd name="T28" fmla="*/ 21 w 101"/>
                <a:gd name="T29" fmla="*/ 24 h 76"/>
                <a:gd name="T30" fmla="*/ 21 w 101"/>
                <a:gd name="T31" fmla="*/ 71 h 76"/>
                <a:gd name="T32" fmla="*/ 16 w 101"/>
                <a:gd name="T33" fmla="*/ 71 h 76"/>
                <a:gd name="T34" fmla="*/ 16 w 101"/>
                <a:gd name="T35" fmla="*/ 45 h 76"/>
                <a:gd name="T36" fmla="*/ 0 w 101"/>
                <a:gd name="T37" fmla="*/ 45 h 76"/>
                <a:gd name="T38" fmla="*/ 0 w 101"/>
                <a:gd name="T39" fmla="*/ 71 h 76"/>
                <a:gd name="T40" fmla="*/ 0 w 101"/>
                <a:gd name="T41" fmla="*/ 76 h 76"/>
                <a:gd name="T42" fmla="*/ 101 w 101"/>
                <a:gd name="T43" fmla="*/ 76 h 76"/>
                <a:gd name="T44" fmla="*/ 101 w 101"/>
                <a:gd name="T45" fmla="*/ 71 h 76"/>
                <a:gd name="T46" fmla="*/ 101 w 101"/>
                <a:gd name="T47" fmla="*/ 33 h 76"/>
                <a:gd name="T48" fmla="*/ 85 w 101"/>
                <a:gd name="T4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1" h="76">
                  <a:moveTo>
                    <a:pt x="85" y="33"/>
                  </a:moveTo>
                  <a:cubicBezTo>
                    <a:pt x="85" y="71"/>
                    <a:pt x="85" y="71"/>
                    <a:pt x="85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7" y="9"/>
                    <a:pt x="56" y="8"/>
                    <a:pt x="55" y="6"/>
                  </a:cubicBezTo>
                  <a:cubicBezTo>
                    <a:pt x="53" y="4"/>
                    <a:pt x="53" y="2"/>
                    <a:pt x="5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101" y="33"/>
                    <a:pt x="101" y="33"/>
                    <a:pt x="101" y="33"/>
                  </a:cubicBezTo>
                  <a:lnTo>
                    <a:pt x="85" y="3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1" name="淘宝店chenying0907 18"/>
          <p:cNvSpPr txBox="1"/>
          <p:nvPr/>
        </p:nvSpPr>
        <p:spPr>
          <a:xfrm>
            <a:off x="6740208" y="4050160"/>
            <a:ext cx="2770543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000" b="1" i="0" kern="0" cap="none" spc="0" normalizeH="0" baseline="0" noProof="0" dirty="0">
                <a:solidFill>
                  <a:srgbClr val="D4B582"/>
                </a:solidFill>
                <a:latin typeface="+mn-lt"/>
                <a:ea typeface="+mn-ea"/>
                <a:cs typeface="+mn-ea"/>
                <a:sym typeface="+mn-lt"/>
              </a:rPr>
              <a:t>Service Network</a:t>
            </a:r>
            <a:endParaRPr kumimoji="0" lang="zh-CN" altLang="en-US" sz="2000" b="1" i="0" kern="0" cap="none" spc="0" normalizeH="0" baseline="0" noProof="0" dirty="0">
              <a:solidFill>
                <a:srgbClr val="D4B5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淘宝店chenying0907 22" descr="e7d195523061f1c0dc554706afe4c72a60a25314cbaece805811E654B44695D34D35691164BB3D154CCFD5D798F6FEAD99EAA8F1ADC3D4AFA5BC9ED0BB3A4B45073A038AC38E89AB54D31AA59602B9F12209B776749A2CCA36AD07C888D793A35F9D491ED1216934BB3A67970262DCEF660A8C3A8D1E7FE509DD9C96939D9FB9CDC0D2D415A58769"/>
          <p:cNvSpPr/>
          <p:nvPr/>
        </p:nvSpPr>
        <p:spPr>
          <a:xfrm>
            <a:off x="6740208" y="4484707"/>
            <a:ext cx="4040188" cy="1032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lnSpc>
                <a:spcPct val="130000"/>
              </a:lnSpc>
              <a:spcBef>
                <a:spcPts val="1000"/>
              </a:spcBef>
              <a:buClr>
                <a:srgbClr val="F98627"/>
              </a:buClr>
            </a:pPr>
            <a:r>
              <a:rPr lang="en-US" altLang="zh-CN" sz="1400" strike="noStrike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1400" strike="noStrike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40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National 3000+ after-sales outlets, 400 after-sale telephones, City coverage 100</a:t>
            </a:r>
            <a:r>
              <a:rPr lang="en-US" altLang="zh-CN" sz="1400" strike="noStrike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% in China</a:t>
            </a:r>
            <a:endParaRPr lang="en-US" altLang="zh-CN" sz="1400" strike="noStrike" noProof="1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 fontAlgn="auto">
              <a:lnSpc>
                <a:spcPct val="130000"/>
              </a:lnSpc>
              <a:spcBef>
                <a:spcPts val="1000"/>
              </a:spcBef>
              <a:buClr>
                <a:srgbClr val="F98627"/>
              </a:buClr>
            </a:pPr>
            <a:r>
              <a:rPr lang="en-US" altLang="zh-CN" sz="1400" kern="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kumimoji="0" lang="en-US" altLang="zh-CN" sz="1400" b="0" i="0" u="non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 Profec</a:t>
            </a:r>
            <a:r>
              <a:rPr lang="en-US" altLang="zh-CN" sz="1400" kern="0" noProof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sional engineering support for overseas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482" name="文本框 5"/>
          <p:cNvSpPr txBox="1"/>
          <p:nvPr/>
        </p:nvSpPr>
        <p:spPr>
          <a:xfrm>
            <a:off x="368300" y="423863"/>
            <a:ext cx="27844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Core Advantage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49250"/>
            <a:ext cx="368300" cy="51276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19484" name="图片 1" descr="康佳LOGO中英版（白色）-0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73357" y="4713140"/>
            <a:ext cx="1054100" cy="307777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CE</a:t>
            </a:r>
            <a:r>
              <a:rPr kumimoji="0" lang="en-US" altLang="zh-CN" sz="1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180145" y="4983645"/>
            <a:ext cx="1206500" cy="307777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FCC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614751" y="5100419"/>
            <a:ext cx="2697163" cy="307777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ISO9001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9493285" y="4793720"/>
            <a:ext cx="1820190" cy="52322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Energy Saving Certification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5606" name="组合 7"/>
          <p:cNvGrpSpPr/>
          <p:nvPr/>
        </p:nvGrpSpPr>
        <p:grpSpPr>
          <a:xfrm>
            <a:off x="1390754" y="1176735"/>
            <a:ext cx="8979186" cy="3679191"/>
            <a:chOff x="525" y="626"/>
            <a:chExt cx="18150" cy="7087"/>
          </a:xfrm>
        </p:grpSpPr>
        <p:pic>
          <p:nvPicPr>
            <p:cNvPr id="25607" name="Picture 19" descr="C:\Documents and Settings\Administrator\桌面\20140922121616161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10" y="646"/>
              <a:ext cx="5065" cy="6672"/>
            </a:xfrm>
            <a:prstGeom prst="rect">
              <a:avLst/>
            </a:prstGeom>
            <a:noFill/>
            <a:ln w="15875" cap="flat" cmpd="sng">
              <a:solidFill>
                <a:srgbClr val="D4B582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5609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" y="626"/>
              <a:ext cx="4695" cy="6600"/>
            </a:xfrm>
            <a:prstGeom prst="rect">
              <a:avLst/>
            </a:prstGeom>
            <a:noFill/>
            <a:ln w="15875" cap="flat" cmpd="sng">
              <a:solidFill>
                <a:srgbClr val="D4B582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5610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0" y="983"/>
              <a:ext cx="4695" cy="6620"/>
            </a:xfrm>
            <a:prstGeom prst="rect">
              <a:avLst/>
            </a:prstGeom>
            <a:noFill/>
            <a:ln w="15875" cap="flat" cmpd="sng">
              <a:solidFill>
                <a:srgbClr val="D4B582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5611" name="Picture 17" descr="E:\产品库\中文网站部分资料\企业资质\产品认证\产品认证2\LED显示屏CCC证书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88" y="995"/>
              <a:ext cx="4840" cy="6718"/>
            </a:xfrm>
            <a:prstGeom prst="rect">
              <a:avLst/>
            </a:prstGeom>
            <a:noFill/>
            <a:ln w="9525" cap="flat" cmpd="sng">
              <a:solidFill>
                <a:srgbClr val="D4B582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sp>
        <p:nvSpPr>
          <p:cNvPr id="25612" name="TextBox 19"/>
          <p:cNvSpPr txBox="1"/>
          <p:nvPr/>
        </p:nvSpPr>
        <p:spPr>
          <a:xfrm>
            <a:off x="7057168" y="4983645"/>
            <a:ext cx="176688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CCC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613" name="Rectangle 16"/>
          <p:cNvSpPr/>
          <p:nvPr/>
        </p:nvSpPr>
        <p:spPr>
          <a:xfrm>
            <a:off x="480079" y="5835979"/>
            <a:ext cx="11447840" cy="415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0" hangingPunct="0">
              <a:lnSpc>
                <a:spcPts val="25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                                                                               Pass for all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Certificates 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5614" name="图片 1" descr="康佳LOGO中英版（白色）-01-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15" name="文本框 5"/>
          <p:cNvSpPr txBox="1"/>
          <p:nvPr/>
        </p:nvSpPr>
        <p:spPr>
          <a:xfrm>
            <a:off x="368300" y="420688"/>
            <a:ext cx="405146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Quality / Certificate</a:t>
            </a:r>
            <a:endParaRPr lang="en-US" altLang="zh-CN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349250"/>
            <a:ext cx="368300" cy="51276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020" y="1505622"/>
            <a:ext cx="2890963" cy="3505538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7930847" y="879238"/>
            <a:ext cx="3792324" cy="735972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3075" y="1381125"/>
            <a:ext cx="3686175" cy="2014538"/>
          </a:xfrm>
          <a:prstGeom prst="rect">
            <a:avLst/>
          </a:prstGeom>
          <a:blipFill rotWithShape="1"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74729" y="3996658"/>
            <a:ext cx="3706813" cy="2030413"/>
          </a:xfrm>
          <a:prstGeom prst="rect">
            <a:avLst/>
          </a:prstGeom>
          <a:blipFill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10050" y="1387475"/>
            <a:ext cx="3525838" cy="2003425"/>
          </a:xfrm>
          <a:prstGeom prst="rect">
            <a:avLst/>
          </a:prstGeom>
          <a:blipFill rotWithShape="1">
            <a:blip r:embed="rId4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94626" y="4033884"/>
            <a:ext cx="3511550" cy="2027238"/>
          </a:xfrm>
          <a:prstGeom prst="rect">
            <a:avLst/>
          </a:prstGeom>
          <a:blipFill rotWithShape="1"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文本框 10"/>
          <p:cNvSpPr txBox="1">
            <a:spLocks noChangeArrowheads="1"/>
          </p:cNvSpPr>
          <p:nvPr/>
        </p:nvSpPr>
        <p:spPr bwMode="auto">
          <a:xfrm>
            <a:off x="7872951" y="1813589"/>
            <a:ext cx="39624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fontAlgn="auto">
              <a:lnSpc>
                <a:spcPct val="130000"/>
              </a:lnSpc>
              <a:spcAft>
                <a:spcPts val="0"/>
              </a:spcAft>
              <a:buFont typeface="Wingdings" panose="05000000000000000000" charset="0"/>
              <a:buChar char="Ø"/>
              <a:defRPr sz="1400">
                <a:solidFill>
                  <a:srgbClr val="D4B58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Built in 1993, 26years experience accumulation.</a:t>
            </a:r>
            <a:endParaRPr lang="en-US" altLang="zh-CN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defRPr/>
            </a:pP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Factory Area 250000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㎡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,  9 SMT lines, 6 module lines with clean room and 10 assembling lines.</a:t>
            </a:r>
            <a:endParaRPr lang="zh-CN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LED products have a monthly capacity of more than 3000m2</a:t>
            </a:r>
            <a:endParaRPr lang="en-US" altLang="zh-CN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文本框 10"/>
          <p:cNvSpPr txBox="1">
            <a:spLocks noChangeArrowheads="1"/>
          </p:cNvSpPr>
          <p:nvPr/>
        </p:nvSpPr>
        <p:spPr bwMode="auto">
          <a:xfrm>
            <a:off x="220256" y="4493342"/>
            <a:ext cx="41870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marL="285750" indent="-285750" fontAlgn="auto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The largest LCD product line newly built in 2015, with a single line length of 400 meters. Monthly production capacity increased by 50%</a:t>
            </a:r>
            <a:endParaRPr lang="en-US" altLang="zh-CN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lvl="0" indent="-285750" fontAlgn="auto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New factory is under construction which is 5km away from the current one,  it will be ready in 2022 with full new automatic facilities.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657" name="TextBox 22"/>
          <p:cNvSpPr txBox="1"/>
          <p:nvPr/>
        </p:nvSpPr>
        <p:spPr>
          <a:xfrm>
            <a:off x="7853033" y="1015901"/>
            <a:ext cx="3881437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</a:t>
            </a:r>
            <a:r>
              <a:rPr lang="en-US" altLang="zh-CN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Dongguan Factory </a:t>
            </a:r>
            <a:endParaRPr lang="zh-CN" altLang="en-US" sz="2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658" name="TextBox 22"/>
          <p:cNvSpPr txBox="1"/>
          <p:nvPr/>
        </p:nvSpPr>
        <p:spPr>
          <a:xfrm>
            <a:off x="555625" y="3855214"/>
            <a:ext cx="3516313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制造体系</a:t>
            </a:r>
            <a:r>
              <a:rPr lang="en-US" altLang="zh-CN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-—</a:t>
            </a:r>
            <a:r>
              <a:rPr lang="zh-CN" altLang="en-US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大中央制造系统</a:t>
            </a:r>
            <a:endParaRPr lang="zh-CN" altLang="en-US" sz="2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3075" y="3572998"/>
            <a:ext cx="3686176" cy="735154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27661" name="文本框 1"/>
          <p:cNvSpPr txBox="1"/>
          <p:nvPr/>
        </p:nvSpPr>
        <p:spPr>
          <a:xfrm>
            <a:off x="473075" y="442913"/>
            <a:ext cx="461493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Production </a:t>
            </a:r>
            <a:r>
              <a:rPr lang="en-US" altLang="zh-CN" sz="12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(Commercial display production Base) </a:t>
            </a:r>
            <a:endParaRPr lang="zh-CN" altLang="en-US" sz="12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49250"/>
            <a:ext cx="368300" cy="512763"/>
          </a:xfrm>
          <a:prstGeom prst="rect">
            <a:avLst/>
          </a:prstGeom>
          <a:solidFill>
            <a:srgbClr val="D4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27663" name="图片 1" descr="康佳LOGO中英版（白色）-01-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6750" y="215900"/>
            <a:ext cx="1247775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22"/>
          <p:cNvSpPr txBox="1"/>
          <p:nvPr/>
        </p:nvSpPr>
        <p:spPr>
          <a:xfrm>
            <a:off x="344636" y="3716339"/>
            <a:ext cx="3881437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Konka</a:t>
            </a:r>
            <a:r>
              <a:rPr lang="en-US" altLang="zh-CN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Dongguan Factory </a:t>
            </a:r>
            <a:endParaRPr lang="zh-CN" altLang="en-US" sz="2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08.xml><?xml version="1.0" encoding="utf-8"?>
<p:tagLst xmlns:p="http://schemas.openxmlformats.org/presentationml/2006/main">
  <p:tag name="ISLIDE.VECTOR" val="0e70c7d9-e05c-4575-8501-d506227d7dd2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SCONTENTSTITLE" val="0"/>
  <p:tag name="KSO_WM_UNIT_PRESET_TEXT" val="THANKS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93247_8*a*1"/>
  <p:tag name="KSO_WM_TEMPLATE_CATEGORY" val="custom"/>
  <p:tag name="KSO_WM_TEMPLATE_INDEX" val="20193247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2.xml><?xml version="1.0" encoding="utf-8"?>
<p:tagLst xmlns:p="http://schemas.openxmlformats.org/presentationml/2006/main">
  <p:tag name="ISLIDE.GUIDESSETTING" val="{&quot;Id&quot;:&quot;GuidesStyle_None&quot;,&quot;Name&quot;:&quot;无&quot;,&quot;HeaderHeight&quot;:10.693877551020412,&quot;FooterHeight&quot;:0.0,&quot;SideMargin&quot;:0.0,&quot;TopMargin&quot;:0.0,&quot;BottomMargin&quot;:0.0,&quot;IntervalMargin&quot;:0.0,&quot;SettingType&quot;:&quot;System&quot;}"/>
</p:tagLst>
</file>

<file path=ppt/tags/tag12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03432_1*l_i*1_1"/>
  <p:tag name="KSO_WM_TEMPLATE_CATEGORY" val="diagram"/>
  <p:tag name="KSO_WM_TEMPLATE_INDEX" val="20203432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3432_1*l_i*1_2"/>
  <p:tag name="KSO_WM_TEMPLATE_CATEGORY" val="diagram"/>
  <p:tag name="KSO_WM_TEMPLATE_INDEX" val="20203432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"/>
  <p:tag name="KSO_WM_UNIT_TEXT_FILL_TYPE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3432_1*l_i*1_3"/>
  <p:tag name="KSO_WM_TEMPLATE_CATEGORY" val="diagram"/>
  <p:tag name="KSO_WM_TEMPLATE_INDEX" val="20203432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3432_1*l_h_i*1_1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FILL_FORE_SCHEMECOLOR_INDEX" val="5"/>
  <p:tag name="KSO_WM_UNIT_FILL_BACK_SCHEMECOLOR_INDEX" val="5"/>
  <p:tag name="KSO_WM_UNIT_FILL_TYPE" val="2"/>
  <p:tag name="KSO_WM_UNIT_TEXT_FILL_FORE_SCHEMECOLOR_INDEX" val="2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3432_1*l_h_i*1_2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3432_1*l_h_i*1_3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FILL_FORE_SCHEMECOLOR_INDEX" val="8"/>
  <p:tag name="KSO_WM_UNIT_FILL_BACK_SCHEMECOLOR_INDEX" val="8"/>
  <p:tag name="KSO_WM_UNIT_FILL_TYPE" val="2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03432_1*l_h_i*1_4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FILL_FORE_SCHEMECOLOR_INDEX" val="7"/>
  <p:tag name="KSO_WM_UNIT_FILL_BACK_SCHEMECOLOR_INDEX" val="7"/>
  <p:tag name="KSO_WM_UNIT_FILL_TYPE" val="2"/>
  <p:tag name="KSO_WM_UNIT_TEXT_FILL_FORE_SCHEMECOLOR_INDEX" val="2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3432_1*l_i*1_4"/>
  <p:tag name="KSO_WM_TEMPLATE_CATEGORY" val="diagram"/>
  <p:tag name="KSO_WM_TEMPLATE_INDEX" val="20203432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203432_1*l_i*1_5"/>
  <p:tag name="KSO_WM_TEMPLATE_CATEGORY" val="diagram"/>
  <p:tag name="KSO_WM_TEMPLATE_INDEX" val="20203432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3432_1*l_h_f*1_1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</p:tagLst>
</file>

<file path=ppt/tags/tag41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03432_1*l_h_a*1_1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3432_1*l_h_i*1_1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4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3432_1*l_h_f*1_2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</p:tagLst>
</file>

<file path=ppt/tags/tag44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03432_1*l_h_a*1_2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3432_1*l_h_i*1_2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3432_1*l_h_f*1_3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03432_1*l_h_a*1_3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3432_1*l_h_i*1_3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4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03432_1*l_h_f*1_4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03432_1*l_h_a*1_4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03432_1*l_h_i*1_4_1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52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2"/>
  <p:tag name="KSO_WM_UNIT_ID" val="diagram20203432_1*l_h_f*1_1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BACK_SCHEMECOLOR_INDEX" val="5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5"/>
  <p:tag name="KSO_WM_UNIT_ID" val="diagram20203432_1*l_h_f*1_1_5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BACK_SCHEMECOLOR_INDEX" val="5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4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2"/>
  <p:tag name="KSO_WM_UNIT_ID" val="diagram20203432_1*l_h_f*1_2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6"/>
  <p:tag name="KSO_WM_UNIT_FILL_BACK_SCHEMECOLOR_INDEX" val="6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5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3"/>
  <p:tag name="KSO_WM_UNIT_ID" val="diagram20203432_1*l_h_f*1_2_3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6"/>
  <p:tag name="KSO_WM_UNIT_FILL_BACK_SCHEMECOLOR_INDEX" val="6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6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5"/>
  <p:tag name="KSO_WM_UNIT_ID" val="diagram20203432_1*l_h_f*1_2_5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6"/>
  <p:tag name="KSO_WM_UNIT_FILL_BACK_SCHEMECOLOR_INDEX" val="6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4"/>
  <p:tag name="KSO_WM_UNIT_ID" val="diagram20203432_1*l_h_f*1_2_4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6"/>
  <p:tag name="KSO_WM_UNIT_FILL_BACK_SCHEMECOLOR_INDEX" val="6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2"/>
  <p:tag name="KSO_WM_UNIT_ID" val="diagram20203432_1*l_h_f*1_4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7"/>
  <p:tag name="KSO_WM_UNIT_FILL_BACK_SCHEMECOLOR_INDEX" val="7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9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3"/>
  <p:tag name="KSO_WM_UNIT_ID" val="diagram20203432_1*l_h_f*1_4_3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7"/>
  <p:tag name="KSO_WM_UNIT_FILL_BACK_SCHEMECOLOR_INDEX" val="7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4"/>
  <p:tag name="KSO_WM_UNIT_ID" val="diagram20203432_1*l_h_f*1_4_4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7"/>
  <p:tag name="KSO_WM_UNIT_FILL_BACK_SCHEMECOLOR_INDEX" val="7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1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5"/>
  <p:tag name="KSO_WM_UNIT_ID" val="diagram20203432_1*l_h_f*1_4_5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7"/>
  <p:tag name="KSO_WM_UNIT_FILL_BACK_SCHEMECOLOR_INDEX" val="7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2"/>
  <p:tag name="KSO_WM_UNIT_ID" val="diagram20203432_1*l_h_f*1_3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BACK_SCHEMECOLOR_INDEX" val="8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3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3"/>
  <p:tag name="KSO_WM_UNIT_ID" val="diagram20203432_1*l_h_f*1_3_3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BACK_SCHEMECOLOR_INDEX" val="8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4"/>
  <p:tag name="KSO_WM_UNIT_ID" val="diagram20203432_1*l_h_f*1_3_4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BACK_SCHEMECOLOR_INDEX" val="8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5"/>
  <p:tag name="KSO_WM_UNIT_ID" val="diagram20203432_1*l_h_f*1_3_5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BACK_SCHEMECOLOR_INDEX" val="8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6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2"/>
  <p:tag name="KSO_WM_UNIT_ID" val="diagram20203432_1*l_h_f*1_1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BACK_SCHEMECOLOR_INDEX" val="5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7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4"/>
  <p:tag name="KSO_WM_UNIT_ID" val="diagram20203432_1*l_h_f*1_1_4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BACK_SCHEMECOLOR_INDEX" val="5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8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3"/>
  <p:tag name="KSO_WM_UNIT_ID" val="diagram20203432_1*l_h_f*1_1_3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BACK_SCHEMECOLOR_INDEX" val="5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2"/>
  <p:tag name="KSO_WM_UNIT_ID" val="diagram20203432_1*l_h_f*1_1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BACK_SCHEMECOLOR_INDEX" val="5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70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3"/>
  <p:tag name="KSO_WM_UNIT_ID" val="diagram20203432_1*l_h_f*1_4_3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7"/>
  <p:tag name="KSO_WM_UNIT_FILL_BACK_SCHEMECOLOR_INDEX" val="7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1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2"/>
  <p:tag name="KSO_WM_UNIT_ID" val="diagram20203432_1*l_h_f*1_3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BACK_SCHEMECOLOR_INDEX" val="8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2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3"/>
  <p:tag name="KSO_WM_UNIT_ID" val="diagram20203432_1*l_h_f*1_3_3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BACK_SCHEMECOLOR_INDEX" val="8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3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4"/>
  <p:tag name="KSO_WM_UNIT_ID" val="diagram20203432_1*l_h_f*1_3_4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BACK_SCHEMECOLOR_INDEX" val="8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4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5"/>
  <p:tag name="KSO_WM_UNIT_ID" val="diagram20203432_1*l_h_f*1_3_5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BACK_SCHEMECOLOR_INDEX" val="8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5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3"/>
  <p:tag name="KSO_WM_UNIT_ID" val="diagram20203432_1*l_h_f*1_1_3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BACK_SCHEMECOLOR_INDEX" val="5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6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2"/>
  <p:tag name="KSO_WM_UNIT_ID" val="diagram20203432_1*l_h_f*1_1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BACK_SCHEMECOLOR_INDEX" val="5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7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2"/>
  <p:tag name="KSO_WM_UNIT_ID" val="diagram20203432_1*l_h_f*1_2_2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6"/>
  <p:tag name="KSO_WM_UNIT_FILL_BACK_SCHEMECOLOR_INDEX" val="6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8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3"/>
  <p:tag name="KSO_WM_UNIT_ID" val="diagram20203432_1*l_h_f*1_2_3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6"/>
  <p:tag name="KSO_WM_UNIT_FILL_BACK_SCHEMECOLOR_INDEX" val="6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9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5"/>
  <p:tag name="KSO_WM_UNIT_ID" val="diagram20203432_1*l_h_f*1_2_5"/>
  <p:tag name="KSO_WM_TEMPLATE_CATEGORY" val="diagram"/>
  <p:tag name="KSO_WM_TEMPLATE_INDEX" val="20203432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6"/>
  <p:tag name="KSO_WM_UNIT_FILL_BACK_SCHEMECOLOR_INDEX" val="6"/>
  <p:tag name="KSO_WM_UNIT_FILL_TYPE" val="2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MODEL_TYPE" val="timeline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yp40n54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yp40n54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yp40n54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.萍方-简"/>
        <a:cs typeface=""/>
      </a:majorFont>
      <a:minorFont>
        <a:latin typeface="Arial"/>
        <a:ea typeface=".萍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.萍方-简"/>
        <a:font script="Hebr" typeface=".萍方-简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.萍方-简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.萍方-简"/>
        <a:font script="Hant" typeface="新細明體"/>
        <a:font script="Arab" typeface=".萍方-简"/>
        <a:font script="Hebr" typeface=".萍方-简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.萍方-简"/>
        <a:font script="Uigh" typeface="Microsoft Uighur"/>
        <a:font script="Geor" typeface="Sylfaen"/>
      </a:majorFont>
      <a:minorFont>
        <a:latin typeface=".萍方-简"/>
        <a:ea typeface=""/>
        <a:cs typeface=""/>
        <a:font script="Jpan" typeface="ＭＳ Ｐゴシック"/>
        <a:font script="Hang" typeface="맑은 고딕"/>
        <a:font script="Hans" typeface=".萍方-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6649</Words>
  <Application>WPS 演示</Application>
  <PresentationFormat>宽屏</PresentationFormat>
  <Paragraphs>453</Paragraphs>
  <Slides>32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</vt:lpstr>
      <vt:lpstr>宋体</vt:lpstr>
      <vt:lpstr>Wingdings</vt:lpstr>
      <vt:lpstr>.萍方-简</vt:lpstr>
      <vt:lpstr>微软雅黑</vt:lpstr>
      <vt:lpstr>Wingdings</vt:lpstr>
      <vt:lpstr>Times New Roman</vt:lpstr>
      <vt:lpstr>Arial Narrow</vt:lpstr>
      <vt:lpstr>Arial</vt:lpstr>
      <vt:lpstr>Times New Roman</vt:lpstr>
      <vt:lpstr>Arial Unicode MS</vt:lpstr>
      <vt:lpstr>Arial Black</vt:lpstr>
      <vt:lpstr>Arial (正文)</vt:lpstr>
      <vt:lpstr>思源黑体 CN Medium</vt:lpstr>
      <vt:lpstr>黑体</vt:lpstr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苏康鸿</dc:creator>
  <cp:lastModifiedBy>郝陶阳</cp:lastModifiedBy>
  <cp:revision>487</cp:revision>
  <cp:lastPrinted>2019-11-07T11:48:00Z</cp:lastPrinted>
  <dcterms:created xsi:type="dcterms:W3CDTF">2019-06-19T02:08:00Z</dcterms:created>
  <dcterms:modified xsi:type="dcterms:W3CDTF">2021-06-16T03:08:58Z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4B92F01F8DA94580827A926AC947B1D9</vt:lpwstr>
  </property>
</Properties>
</file>