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6858000" cy="9906000" type="A4"/>
  <p:notesSz cx="7104063" cy="10234613"/>
  <p:custDataLst>
    <p:tags r:id="rId3"/>
  </p:custDataLst>
  <p:defaultTextStyle>
    <a:defPPr>
      <a:defRPr lang="zh-CN"/>
    </a:defPPr>
    <a:lvl1pPr marL="0" algn="l" defTabSz="840105" rtl="0" eaLnBrk="1" latinLnBrk="0" hangingPunct="1">
      <a:defRPr sz="1655" kern="1200">
        <a:solidFill>
          <a:schemeClr val="tx1"/>
        </a:solidFill>
        <a:latin typeface="+mn-lt"/>
        <a:ea typeface="+mn-ea"/>
        <a:cs typeface="+mn-cs"/>
      </a:defRPr>
    </a:lvl1pPr>
    <a:lvl2pPr marL="419735" algn="l" defTabSz="840105" rtl="0" eaLnBrk="1" latinLnBrk="0" hangingPunct="1">
      <a:defRPr sz="1655" kern="1200">
        <a:solidFill>
          <a:schemeClr val="tx1"/>
        </a:solidFill>
        <a:latin typeface="+mn-lt"/>
        <a:ea typeface="+mn-ea"/>
        <a:cs typeface="+mn-cs"/>
      </a:defRPr>
    </a:lvl2pPr>
    <a:lvl3pPr marL="840105" algn="l" defTabSz="840105" rtl="0" eaLnBrk="1" latinLnBrk="0" hangingPunct="1">
      <a:defRPr sz="1655" kern="1200">
        <a:solidFill>
          <a:schemeClr val="tx1"/>
        </a:solidFill>
        <a:latin typeface="+mn-lt"/>
        <a:ea typeface="+mn-ea"/>
        <a:cs typeface="+mn-cs"/>
      </a:defRPr>
    </a:lvl3pPr>
    <a:lvl4pPr marL="1259840" algn="l" defTabSz="840105" rtl="0" eaLnBrk="1" latinLnBrk="0" hangingPunct="1">
      <a:defRPr sz="1655" kern="1200">
        <a:solidFill>
          <a:schemeClr val="tx1"/>
        </a:solidFill>
        <a:latin typeface="+mn-lt"/>
        <a:ea typeface="+mn-ea"/>
        <a:cs typeface="+mn-cs"/>
      </a:defRPr>
    </a:lvl4pPr>
    <a:lvl5pPr marL="1679575" algn="l" defTabSz="840105" rtl="0" eaLnBrk="1" latinLnBrk="0" hangingPunct="1">
      <a:defRPr sz="1655" kern="1200">
        <a:solidFill>
          <a:schemeClr val="tx1"/>
        </a:solidFill>
        <a:latin typeface="+mn-lt"/>
        <a:ea typeface="+mn-ea"/>
        <a:cs typeface="+mn-cs"/>
      </a:defRPr>
    </a:lvl5pPr>
    <a:lvl6pPr marL="2099945" algn="l" defTabSz="840105" rtl="0" eaLnBrk="1" latinLnBrk="0" hangingPunct="1">
      <a:defRPr sz="1655" kern="1200">
        <a:solidFill>
          <a:schemeClr val="tx1"/>
        </a:solidFill>
        <a:latin typeface="+mn-lt"/>
        <a:ea typeface="+mn-ea"/>
        <a:cs typeface="+mn-cs"/>
      </a:defRPr>
    </a:lvl6pPr>
    <a:lvl7pPr marL="2519680" algn="l" defTabSz="840105" rtl="0" eaLnBrk="1" latinLnBrk="0" hangingPunct="1">
      <a:defRPr sz="1655" kern="1200">
        <a:solidFill>
          <a:schemeClr val="tx1"/>
        </a:solidFill>
        <a:latin typeface="+mn-lt"/>
        <a:ea typeface="+mn-ea"/>
        <a:cs typeface="+mn-cs"/>
      </a:defRPr>
    </a:lvl7pPr>
    <a:lvl8pPr marL="2939415" algn="l" defTabSz="840105" rtl="0" eaLnBrk="1" latinLnBrk="0" hangingPunct="1">
      <a:defRPr sz="1655" kern="1200">
        <a:solidFill>
          <a:schemeClr val="tx1"/>
        </a:solidFill>
        <a:latin typeface="+mn-lt"/>
        <a:ea typeface="+mn-ea"/>
        <a:cs typeface="+mn-cs"/>
      </a:defRPr>
    </a:lvl8pPr>
    <a:lvl9pPr marL="3359785" algn="l" defTabSz="840105" rtl="0" eaLnBrk="1" latinLnBrk="0" hangingPunct="1">
      <a:defRPr sz="165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80" userDrawn="1">
          <p15:clr>
            <a:srgbClr val="A4A3A4"/>
          </p15:clr>
        </p15:guide>
        <p15:guide id="2" orient="horz" pos="486" userDrawn="1">
          <p15:clr>
            <a:srgbClr val="A4A3A4"/>
          </p15:clr>
        </p15:guide>
        <p15:guide id="3" orient="horz" pos="2685" userDrawn="1">
          <p15:clr>
            <a:srgbClr val="A4A3A4"/>
          </p15:clr>
        </p15:guide>
        <p15:guide id="4" orient="horz" pos="5207" userDrawn="1">
          <p15:clr>
            <a:srgbClr val="A4A3A4"/>
          </p15:clr>
        </p15:guide>
        <p15:guide id="5" pos="2258" userDrawn="1">
          <p15:clr>
            <a:srgbClr val="A4A3A4"/>
          </p15:clr>
        </p15:guide>
        <p15:guide id="6" pos="41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7"/>
    <a:srgbClr val="0000FF"/>
    <a:srgbClr val="005197"/>
    <a:srgbClr val="BABAB8"/>
    <a:srgbClr val="C7C8C3"/>
    <a:srgbClr val="C4C0BD"/>
    <a:srgbClr val="C8C8C4"/>
    <a:srgbClr val="AFAFAD"/>
    <a:srgbClr val="CFCEC9"/>
    <a:srgbClr val="C2C1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56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3552" y="108"/>
      </p:cViewPr>
      <p:guideLst>
        <p:guide orient="horz" pos="880"/>
        <p:guide orient="horz" pos="486"/>
        <p:guide orient="horz" pos="2685"/>
        <p:guide orient="horz" pos="5207"/>
        <p:guide pos="2258"/>
        <p:guide pos="41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2024/6/6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2024/6/6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2024/6/6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2024/6/6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2024/6/6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2024/6/6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2024/6/6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2024/6/6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2024/6/6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2024/6/6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2024/6/6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2024/6/6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2469515" y="1310640"/>
            <a:ext cx="4159250" cy="23088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2603235" y="1794930"/>
            <a:ext cx="3928745" cy="1691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sz="1000" dirty="0">
                <a:solidFill>
                  <a:schemeClr val="tx1">
                    <a:lumMod val="65000"/>
                    <a:lumOff val="35000"/>
                  </a:schemeClr>
                </a:solidFill>
                <a:ea typeface="宋体" panose="02010600030101010101" pitchFamily="2" charset="-122"/>
              </a:rPr>
              <a:t>Supports Comet lake-H 10th Gen Intel® Core™ i5 i7 processors</a:t>
            </a:r>
          </a:p>
          <a:p>
            <a:pPr marL="171450" indent="-1714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sz="1000" dirty="0">
                <a:solidFill>
                  <a:schemeClr val="tx1">
                    <a:lumMod val="65000"/>
                    <a:lumOff val="35000"/>
                  </a:schemeClr>
                </a:solidFill>
                <a:ea typeface="宋体" panose="02010600030101010101" pitchFamily="2" charset="-122"/>
              </a:rPr>
              <a:t>The display has HDMI/DP interface and supports The display has</a:t>
            </a:r>
          </a:p>
          <a:p>
            <a:pPr marL="171450" indent="-1714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sz="1000" dirty="0">
                <a:solidFill>
                  <a:schemeClr val="tx1">
                    <a:lumMod val="65000"/>
                    <a:lumOff val="35000"/>
                  </a:schemeClr>
                </a:solidFill>
                <a:ea typeface="宋体" panose="02010600030101010101" pitchFamily="2" charset="-122"/>
              </a:rPr>
              <a:t>SSD mSATA+ SATA HDD，dual channel</a:t>
            </a:r>
          </a:p>
          <a:p>
            <a:pPr marL="171450" indent="-1714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sz="1000" dirty="0">
                <a:solidFill>
                  <a:schemeClr val="tx1">
                    <a:lumMod val="65000"/>
                    <a:lumOff val="35000"/>
                  </a:schemeClr>
                </a:solidFill>
                <a:ea typeface="宋体" panose="02010600030101010101" pitchFamily="2" charset="-122"/>
              </a:rPr>
              <a:t>Compatible with OPS-C full range of product upgrades, switching</a:t>
            </a:r>
          </a:p>
          <a:p>
            <a:pPr marL="171450" indent="-1714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sz="1000" dirty="0">
                <a:solidFill>
                  <a:schemeClr val="tx1">
                    <a:lumMod val="65000"/>
                    <a:lumOff val="35000"/>
                  </a:schemeClr>
                </a:solidFill>
                <a:ea typeface="宋体" panose="02010600030101010101" pitchFamily="2" charset="-122"/>
              </a:rPr>
              <a:t>Supports dual-channel SO-DIMM DDR4 memory and M.2 SSD storage</a:t>
            </a:r>
          </a:p>
          <a:p>
            <a:pPr marL="171450" indent="-1714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sz="1000" dirty="0">
                <a:solidFill>
                  <a:schemeClr val="tx1">
                    <a:lumMod val="65000"/>
                    <a:lumOff val="35000"/>
                  </a:schemeClr>
                </a:solidFill>
                <a:ea typeface="宋体" panose="02010600030101010101" pitchFamily="2" charset="-122"/>
              </a:rPr>
              <a:t>BIOS supports AMI 64Mbit diskless boot, power on, timed boot</a:t>
            </a:r>
          </a:p>
          <a:p>
            <a:pPr marL="171450" indent="-1714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sz="1000" dirty="0">
                <a:solidFill>
                  <a:schemeClr val="tx1">
                    <a:lumMod val="65000"/>
                    <a:lumOff val="35000"/>
                  </a:schemeClr>
                </a:solidFill>
                <a:ea typeface="宋体" panose="02010600030101010101" pitchFamily="2" charset="-122"/>
              </a:rPr>
              <a:t>Support JAE 80Pin connection interface</a:t>
            </a:r>
          </a:p>
          <a:p>
            <a:pPr marL="171450" indent="-1714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sz="1000" dirty="0">
                <a:solidFill>
                  <a:schemeClr val="tx1">
                    <a:lumMod val="65000"/>
                    <a:lumOff val="35000"/>
                  </a:schemeClr>
                </a:solidFill>
                <a:ea typeface="宋体" panose="02010600030101010101" pitchFamily="2" charset="-122"/>
              </a:rPr>
              <a:t>Hardware support one-key restore system function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17733" y="771662"/>
            <a:ext cx="4526456" cy="346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OPS- I7 10750H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117733" y="1128720"/>
            <a:ext cx="6517116" cy="0"/>
          </a:xfrm>
          <a:prstGeom prst="line">
            <a:avLst/>
          </a:prstGeom>
          <a:ln>
            <a:solidFill>
              <a:srgbClr val="D9D9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2630015" y="1396656"/>
            <a:ext cx="2297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1800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Functional features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034339" y="3923860"/>
            <a:ext cx="26100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600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Specification parameters</a:t>
            </a:r>
          </a:p>
        </p:txBody>
      </p:sp>
      <p:sp>
        <p:nvSpPr>
          <p:cNvPr id="8" name="rect"/>
          <p:cNvSpPr/>
          <p:nvPr/>
        </p:nvSpPr>
        <p:spPr>
          <a:xfrm>
            <a:off x="262127" y="4804663"/>
            <a:ext cx="774191" cy="1668780"/>
          </a:xfrm>
          <a:prstGeom prst="rect">
            <a:avLst/>
          </a:prstGeom>
          <a:noFill/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10" name="table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52983" y="4437379"/>
          <a:ext cx="6353173" cy="3726170"/>
        </p:xfrm>
        <a:graphic>
          <a:graphicData uri="http://schemas.openxmlformats.org/drawingml/2006/table">
            <a:tbl>
              <a:tblPr/>
              <a:tblGrid>
                <a:gridCol w="782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5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37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620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8275"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800" dirty="0"/>
                    </a:p>
                    <a:p>
                      <a:pPr marL="282575" algn="l" rtl="0" eaLnBrk="0">
                        <a:lnSpc>
                          <a:spcPct val="81000"/>
                        </a:lnSpc>
                        <a:spcBef>
                          <a:spcPts val="5"/>
                        </a:spcBef>
                      </a:pPr>
                      <a:r>
                        <a:rPr sz="900" b="1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CP</a:t>
                      </a:r>
                      <a:r>
                        <a:rPr sz="900" b="1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U</a:t>
                      </a:r>
                      <a:endParaRPr lang="en-US" altLang="en-US" sz="9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300" dirty="0"/>
                    </a:p>
                    <a:p>
                      <a:pPr marL="324485" algn="l" rtl="0" eaLnBrk="0">
                        <a:lnSpc>
                          <a:spcPct val="88000"/>
                        </a:lnSpc>
                        <a:spcBef>
                          <a:spcPts val="0"/>
                        </a:spcBef>
                      </a:pPr>
                      <a:r>
                        <a:rPr sz="7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CP</a:t>
                      </a:r>
                      <a:r>
                        <a:rPr sz="70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U</a:t>
                      </a:r>
                      <a:endParaRPr lang="en-US" altLang="en-US" sz="700" dirty="0"/>
                    </a:p>
                  </a:txBody>
                  <a:tcPr marL="0" marR="0" marT="0" marB="0">
                    <a:lnL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80000"/>
                        </a:lnSpc>
                      </a:pPr>
                      <a:endParaRPr lang="en-US" altLang="en-US" sz="100" dirty="0"/>
                    </a:p>
                    <a:p>
                      <a:pPr marL="28575" algn="l" rtl="0" eaLnBrk="0">
                        <a:lnSpc>
                          <a:spcPts val="855"/>
                        </a:lnSpc>
                        <a:spcBef>
                          <a:spcPts val="0"/>
                        </a:spcBef>
                      </a:pPr>
                      <a:r>
                        <a:rPr sz="7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Intel Comet Lake-H  I7-10750H processors</a:t>
                      </a:r>
                      <a:endParaRPr lang="en-US" altLang="en-US" sz="700" dirty="0"/>
                    </a:p>
                  </a:txBody>
                  <a:tcPr marL="0" marR="0" marT="0" marB="0">
                    <a:lnL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 marL="0" marR="0" marT="0" marB="0">
                    <a:lnL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3000"/>
                        </a:lnSpc>
                      </a:pPr>
                      <a:endParaRPr lang="en-US" altLang="en-US" sz="300" dirty="0"/>
                    </a:p>
                    <a:p>
                      <a:pPr marL="313055" algn="l" rtl="0" eaLnBrk="0">
                        <a:lnSpc>
                          <a:spcPct val="88000"/>
                        </a:lnSpc>
                        <a:spcBef>
                          <a:spcPts val="0"/>
                        </a:spcBef>
                      </a:pPr>
                      <a:r>
                        <a:rPr sz="7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BIO</a:t>
                      </a:r>
                      <a:r>
                        <a:rPr sz="70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</a:t>
                      </a:r>
                      <a:endParaRPr lang="en-US" altLang="en-US" sz="700" dirty="0"/>
                    </a:p>
                  </a:txBody>
                  <a:tcPr marL="0" marR="0" marT="0" marB="0">
                    <a:lnL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38000"/>
                        </a:lnSpc>
                      </a:pPr>
                      <a:endParaRPr lang="en-US" altLang="en-US" sz="200" dirty="0"/>
                    </a:p>
                    <a:p>
                      <a:pPr marL="19685" algn="l" rtl="0" eaLnBrk="0">
                        <a:lnSpc>
                          <a:spcPts val="855"/>
                        </a:lnSpc>
                        <a:spcBef>
                          <a:spcPts val="0"/>
                        </a:spcBef>
                      </a:pPr>
                      <a:r>
                        <a:rPr sz="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AMI</a:t>
                      </a:r>
                      <a:r>
                        <a:rPr sz="70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6</a:t>
                      </a:r>
                      <a:r>
                        <a:rPr sz="70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</a:t>
                      </a:r>
                      <a:r>
                        <a:rPr sz="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Mbit</a:t>
                      </a:r>
                      <a:endParaRPr lang="en-US" altLang="en-US" sz="700" dirty="0"/>
                    </a:p>
                  </a:txBody>
                  <a:tcPr marL="0" marR="0" marT="0" marB="0">
                    <a:lnL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 marL="0" marR="0" marT="0" marB="0">
                    <a:lnL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46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</a:pPr>
                      <a:endParaRPr lang="en-US" altLang="en-US" sz="200" dirty="0"/>
                    </a:p>
                    <a:p>
                      <a:pPr marL="276860" algn="l" rtl="0" eaLnBrk="0">
                        <a:lnSpc>
                          <a:spcPct val="81000"/>
                        </a:lnSpc>
                      </a:pPr>
                      <a:r>
                        <a:rPr sz="900" b="1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RA</a:t>
                      </a:r>
                      <a:r>
                        <a:rPr sz="900" b="1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</a:t>
                      </a:r>
                      <a:endParaRPr lang="en-US" altLang="en-US" sz="9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300" dirty="0"/>
                    </a:p>
                    <a:p>
                      <a:pPr marL="297815" algn="l" rtl="0" eaLnBrk="0">
                        <a:lnSpc>
                          <a:spcPct val="86000"/>
                        </a:lnSpc>
                        <a:spcBef>
                          <a:spcPts val="0"/>
                        </a:spcBef>
                      </a:pPr>
                      <a:r>
                        <a:rPr sz="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DDR</a:t>
                      </a:r>
                      <a:r>
                        <a:rPr sz="70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</a:t>
                      </a:r>
                      <a:endParaRPr lang="en-US" altLang="en-US" sz="700" dirty="0"/>
                    </a:p>
                  </a:txBody>
                  <a:tcPr marL="0" marR="0" marT="0" marB="0">
                    <a:lnL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44000"/>
                        </a:lnSpc>
                      </a:pPr>
                      <a:endParaRPr lang="en-US" altLang="en-US" sz="100" dirty="0"/>
                    </a:p>
                    <a:p>
                      <a:pPr marL="22225" algn="l" rtl="0" eaLnBrk="0">
                        <a:lnSpc>
                          <a:spcPts val="855"/>
                        </a:lnSpc>
                      </a:pPr>
                      <a:r>
                        <a:rPr lang="en-US" sz="70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</a:t>
                      </a:r>
                      <a:r>
                        <a:rPr sz="70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X</a:t>
                      </a:r>
                      <a:r>
                        <a:rPr sz="70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DDR</a:t>
                      </a:r>
                      <a:r>
                        <a:rPr sz="70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4 2666</a:t>
                      </a:r>
                      <a:r>
                        <a:rPr sz="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MHz</a:t>
                      </a:r>
                      <a:r>
                        <a:rPr sz="70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sz="70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8GB</a:t>
                      </a:r>
                      <a:r>
                        <a:rPr sz="70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memory</a:t>
                      </a:r>
                      <a:endParaRPr lang="en-US" altLang="en-US" sz="700" dirty="0"/>
                    </a:p>
                  </a:txBody>
                  <a:tcPr marL="0" marR="0" marT="0" marB="0">
                    <a:lnL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 marL="0" marR="0" marT="0" marB="0">
                    <a:lnL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465"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700" dirty="0"/>
                    </a:p>
                    <a:p>
                      <a:pPr marL="188595" algn="l" rtl="0" eaLnBrk="0">
                        <a:lnSpc>
                          <a:spcPct val="81000"/>
                        </a:lnSpc>
                        <a:spcBef>
                          <a:spcPts val="5"/>
                        </a:spcBef>
                      </a:pPr>
                      <a:r>
                        <a:rPr sz="900" b="1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Sto</a:t>
                      </a:r>
                      <a:r>
                        <a:rPr sz="9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rage</a:t>
                      </a:r>
                      <a:endParaRPr lang="en-US" altLang="en-US" sz="9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7000"/>
                        </a:lnSpc>
                      </a:pPr>
                      <a:endParaRPr lang="en-US" altLang="en-US" sz="200" dirty="0"/>
                    </a:p>
                    <a:p>
                      <a:pPr marL="347980" algn="l" rtl="0" eaLnBrk="0">
                        <a:lnSpc>
                          <a:spcPct val="87000"/>
                        </a:lnSpc>
                        <a:spcBef>
                          <a:spcPts val="0"/>
                        </a:spcBef>
                      </a:pPr>
                      <a:r>
                        <a:rPr sz="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</a:t>
                      </a:r>
                      <a:r>
                        <a:rPr sz="7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70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</a:t>
                      </a:r>
                      <a:endParaRPr lang="en-US" altLang="en-US" sz="700" dirty="0"/>
                    </a:p>
                  </a:txBody>
                  <a:tcPr marL="0" marR="0" marT="0" marB="0">
                    <a:lnL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44000"/>
                        </a:lnSpc>
                      </a:pPr>
                      <a:endParaRPr lang="en-US" altLang="en-US" sz="100" dirty="0"/>
                    </a:p>
                    <a:p>
                      <a:pPr marL="29845" algn="l" rtl="0" eaLnBrk="0">
                        <a:lnSpc>
                          <a:spcPts val="855"/>
                        </a:lnSpc>
                        <a:spcBef>
                          <a:spcPts val="0"/>
                        </a:spcBef>
                      </a:pPr>
                      <a:r>
                        <a:rPr sz="70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1*</a:t>
                      </a:r>
                      <a:r>
                        <a:rPr sz="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</a:t>
                      </a:r>
                      <a:r>
                        <a:rPr sz="70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.2 2280 </a:t>
                      </a:r>
                      <a:r>
                        <a:rPr sz="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interface</a:t>
                      </a:r>
                      <a:r>
                        <a:rPr sz="70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supports</a:t>
                      </a:r>
                      <a:r>
                        <a:rPr sz="70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NVME</a:t>
                      </a:r>
                      <a:r>
                        <a:rPr sz="70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and</a:t>
                      </a:r>
                      <a:r>
                        <a:rPr sz="70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SATA</a:t>
                      </a:r>
                      <a:r>
                        <a:rPr sz="70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dual protocol</a:t>
                      </a:r>
                      <a:r>
                        <a:rPr lang="en-US" sz="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(256GB SSD)</a:t>
                      </a:r>
                    </a:p>
                  </a:txBody>
                  <a:tcPr marL="0" marR="0" marT="0" marB="0">
                    <a:lnL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 marL="0" marR="0" marT="0" marB="0">
                    <a:lnL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5100"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4000"/>
                        </a:lnSpc>
                      </a:pPr>
                      <a:endParaRPr lang="en-US" altLang="en-US" sz="200" dirty="0"/>
                    </a:p>
                    <a:p>
                      <a:pPr marL="297815" algn="l" rtl="0" eaLnBrk="0">
                        <a:lnSpc>
                          <a:spcPct val="88000"/>
                        </a:lnSpc>
                        <a:spcBef>
                          <a:spcPts val="0"/>
                        </a:spcBef>
                      </a:pPr>
                      <a:r>
                        <a:rPr sz="70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SAT</a:t>
                      </a:r>
                      <a:r>
                        <a:rPr sz="7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</a:t>
                      </a:r>
                      <a:endParaRPr lang="en-US" altLang="en-US" sz="700" dirty="0"/>
                    </a:p>
                  </a:txBody>
                  <a:tcPr marL="0" marR="0" marT="0" marB="0">
                    <a:lnL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</a:pPr>
                      <a:endParaRPr lang="en-US" altLang="en-US" sz="200" dirty="0"/>
                    </a:p>
                    <a:p>
                      <a:pPr marL="29845" algn="l" rtl="0" eaLnBrk="0">
                        <a:lnSpc>
                          <a:spcPct val="88000"/>
                        </a:lnSpc>
                        <a:spcBef>
                          <a:spcPts val="0"/>
                        </a:spcBef>
                      </a:pPr>
                      <a:r>
                        <a:rPr sz="70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1* 2.5" </a:t>
                      </a:r>
                      <a:r>
                        <a:rPr sz="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SATA</a:t>
                      </a:r>
                      <a:r>
                        <a:rPr sz="70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HDD</a:t>
                      </a:r>
                      <a:r>
                        <a:rPr sz="70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/</a:t>
                      </a:r>
                      <a:r>
                        <a:rPr sz="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</a:t>
                      </a:r>
                      <a:r>
                        <a:rPr lang="en-US" sz="700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</a:t>
                      </a:r>
                      <a:r>
                        <a:rPr sz="700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D</a:t>
                      </a:r>
                      <a:endParaRPr lang="en-US" altLang="en-US" sz="700" dirty="0"/>
                    </a:p>
                  </a:txBody>
                  <a:tcPr marL="0" marR="0" marT="0" marB="0">
                    <a:lnL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 marL="0" marR="0" marT="0" marB="0">
                    <a:lnL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7160">
                <a:tc rowSpan="4">
                  <a:txBody>
                    <a:bodyPr/>
                    <a:lstStyle/>
                    <a:p>
                      <a:pPr algn="l" rtl="0" eaLnBrk="0">
                        <a:lnSpc>
                          <a:spcPct val="182000"/>
                        </a:lnSpc>
                      </a:pPr>
                      <a:endParaRPr lang="en-US" altLang="en-US" sz="1000" dirty="0"/>
                    </a:p>
                    <a:p>
                      <a:pPr marL="205105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900" b="1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Displa</a:t>
                      </a:r>
                      <a:r>
                        <a:rPr sz="9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y</a:t>
                      </a:r>
                      <a:endParaRPr lang="en-US" altLang="en-US" sz="9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" dirty="0"/>
                    </a:p>
                    <a:p>
                      <a:pPr marL="120650" algn="l" rtl="0" eaLnBrk="0">
                        <a:lnSpc>
                          <a:spcPts val="855"/>
                        </a:lnSpc>
                        <a:spcBef>
                          <a:spcPts val="0"/>
                        </a:spcBef>
                      </a:pPr>
                      <a:r>
                        <a:rPr sz="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Graphics</a:t>
                      </a:r>
                      <a:r>
                        <a:rPr sz="700" spc="3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card</a:t>
                      </a:r>
                      <a:endParaRPr lang="en-US" altLang="en-US" sz="700" dirty="0"/>
                    </a:p>
                  </a:txBody>
                  <a:tcPr marL="0" marR="0" marT="0" marB="0">
                    <a:lnL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52000"/>
                        </a:lnSpc>
                      </a:pPr>
                      <a:endParaRPr lang="en-US" altLang="en-US" sz="100" dirty="0"/>
                    </a:p>
                    <a:p>
                      <a:pPr marL="28575" algn="l" rtl="0" eaLnBrk="0">
                        <a:lnSpc>
                          <a:spcPts val="855"/>
                        </a:lnSpc>
                      </a:pPr>
                      <a:r>
                        <a:rPr sz="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Intel</a:t>
                      </a:r>
                      <a:r>
                        <a:rPr sz="70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® </a:t>
                      </a:r>
                      <a:r>
                        <a:rPr sz="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UHD</a:t>
                      </a:r>
                      <a:r>
                        <a:rPr sz="70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Graphics</a:t>
                      </a:r>
                      <a:endParaRPr lang="en-US" altLang="en-US" sz="700" dirty="0"/>
                    </a:p>
                  </a:txBody>
                  <a:tcPr marL="0" marR="0" marT="0" marB="0">
                    <a:lnL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 marL="0" marR="0" marT="0" marB="0">
                    <a:lnL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2085"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rtl="0" eaLnBrk="0">
                        <a:lnSpc>
                          <a:spcPct val="139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"/>
                        </a:lnSpc>
                      </a:pPr>
                      <a:endParaRPr lang="en-US" altLang="en-US" sz="100" dirty="0"/>
                    </a:p>
                    <a:p>
                      <a:pPr marL="280035" algn="l" rtl="0" eaLnBrk="0">
                        <a:lnSpc>
                          <a:spcPct val="89000"/>
                        </a:lnSpc>
                      </a:pPr>
                      <a:r>
                        <a:rPr sz="7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Outp</a:t>
                      </a:r>
                      <a:r>
                        <a:rPr sz="70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u</a:t>
                      </a:r>
                      <a:r>
                        <a:rPr sz="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</a:t>
                      </a:r>
                      <a:endParaRPr lang="en-US" altLang="en-US" sz="700" dirty="0"/>
                    </a:p>
                  </a:txBody>
                  <a:tcPr marL="0" marR="0" marT="0" marB="0">
                    <a:lnL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300" dirty="0"/>
                    </a:p>
                    <a:p>
                      <a:pPr marL="27305" algn="l" rtl="0" eaLnBrk="0">
                        <a:lnSpc>
                          <a:spcPct val="86000"/>
                        </a:lnSpc>
                        <a:spcBef>
                          <a:spcPts val="0"/>
                        </a:spcBef>
                      </a:pPr>
                      <a:r>
                        <a:rPr sz="7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HDM</a:t>
                      </a:r>
                      <a:r>
                        <a:rPr sz="7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I</a:t>
                      </a:r>
                      <a:endParaRPr lang="en-US" altLang="en-US" sz="700" dirty="0"/>
                    </a:p>
                  </a:txBody>
                  <a:tcPr marL="0" marR="0" marT="0" marB="0">
                    <a:lnL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2000"/>
                        </a:lnSpc>
                      </a:pPr>
                      <a:endParaRPr lang="en-US" altLang="en-US" sz="100" dirty="0"/>
                    </a:p>
                    <a:p>
                      <a:pPr marL="28575" algn="l" rtl="0" eaLnBrk="0">
                        <a:lnSpc>
                          <a:spcPts val="855"/>
                        </a:lnSpc>
                        <a:spcBef>
                          <a:spcPts val="0"/>
                        </a:spcBef>
                      </a:pPr>
                      <a:r>
                        <a:rPr sz="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I</a:t>
                      </a:r>
                      <a:r>
                        <a:rPr sz="70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/</a:t>
                      </a:r>
                      <a:r>
                        <a:rPr sz="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</a:t>
                      </a:r>
                      <a:r>
                        <a:rPr sz="70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port</a:t>
                      </a:r>
                      <a:r>
                        <a:rPr sz="70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HDMI</a:t>
                      </a:r>
                      <a:r>
                        <a:rPr sz="70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output</a:t>
                      </a:r>
                      <a:r>
                        <a:rPr sz="70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support</a:t>
                      </a:r>
                      <a:r>
                        <a:rPr sz="70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3840*2160@</a:t>
                      </a:r>
                      <a:r>
                        <a:rPr sz="70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</a:t>
                      </a:r>
                      <a:r>
                        <a:rPr sz="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0Hz</a:t>
                      </a:r>
                      <a:endParaRPr lang="en-US" altLang="en-US" sz="700" dirty="0"/>
                    </a:p>
                  </a:txBody>
                  <a:tcPr marL="0" marR="0" marT="0" marB="0">
                    <a:lnL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2085"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 marL="0" marR="0" marT="0" marB="0">
                    <a:lnL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300" dirty="0"/>
                    </a:p>
                    <a:p>
                      <a:pPr marL="26670" algn="l" rtl="0" eaLnBrk="0">
                        <a:lnSpc>
                          <a:spcPct val="86000"/>
                        </a:lnSpc>
                        <a:spcBef>
                          <a:spcPts val="5"/>
                        </a:spcBef>
                      </a:pPr>
                      <a:r>
                        <a:rPr sz="70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D</a:t>
                      </a:r>
                      <a:r>
                        <a:rPr sz="7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</a:t>
                      </a:r>
                      <a:endParaRPr lang="en-US" altLang="en-US" sz="700" dirty="0"/>
                    </a:p>
                  </a:txBody>
                  <a:tcPr marL="0" marR="0" marT="0" marB="0">
                    <a:lnL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3000"/>
                        </a:lnSpc>
                      </a:pPr>
                      <a:endParaRPr lang="en-US" altLang="en-US" sz="100" dirty="0"/>
                    </a:p>
                    <a:p>
                      <a:pPr marL="28575" algn="l" rtl="0" eaLnBrk="0">
                        <a:lnSpc>
                          <a:spcPts val="855"/>
                        </a:lnSpc>
                      </a:pPr>
                      <a:r>
                        <a:rPr sz="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I</a:t>
                      </a:r>
                      <a:r>
                        <a:rPr sz="70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/</a:t>
                      </a:r>
                      <a:r>
                        <a:rPr sz="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</a:t>
                      </a:r>
                      <a:r>
                        <a:rPr sz="70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port</a:t>
                      </a:r>
                      <a:r>
                        <a:rPr sz="70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DP</a:t>
                      </a:r>
                      <a:r>
                        <a:rPr sz="70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output</a:t>
                      </a:r>
                      <a:r>
                        <a:rPr sz="70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support</a:t>
                      </a:r>
                      <a:r>
                        <a:rPr sz="70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3840*2160@ 6</a:t>
                      </a:r>
                      <a:r>
                        <a:rPr sz="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0Hz</a:t>
                      </a:r>
                      <a:endParaRPr lang="en-US" altLang="en-US" sz="700" dirty="0"/>
                    </a:p>
                  </a:txBody>
                  <a:tcPr marL="0" marR="0" marT="0" marB="0">
                    <a:lnL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2085"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 marL="0" marR="0" marT="0" marB="0">
                    <a:lnL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300" dirty="0"/>
                    </a:p>
                    <a:p>
                      <a:pPr marL="24130" algn="l" rtl="0" eaLnBrk="0">
                        <a:lnSpc>
                          <a:spcPct val="88000"/>
                        </a:lnSpc>
                        <a:spcBef>
                          <a:spcPts val="0"/>
                        </a:spcBef>
                      </a:pPr>
                      <a:r>
                        <a:rPr sz="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OPS</a:t>
                      </a:r>
                      <a:r>
                        <a:rPr sz="700" spc="3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-</a:t>
                      </a:r>
                      <a:r>
                        <a:rPr sz="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HDMI</a:t>
                      </a:r>
                      <a:endParaRPr lang="en-US" altLang="en-US" sz="700" dirty="0"/>
                    </a:p>
                  </a:txBody>
                  <a:tcPr marL="0" marR="0" marT="0" marB="0">
                    <a:lnL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4000"/>
                        </a:lnSpc>
                      </a:pPr>
                      <a:endParaRPr lang="en-US" altLang="en-US" sz="100" dirty="0"/>
                    </a:p>
                    <a:p>
                      <a:pPr marL="23495" algn="l" rtl="0" eaLnBrk="0">
                        <a:lnSpc>
                          <a:spcPts val="855"/>
                        </a:lnSpc>
                      </a:pPr>
                      <a:r>
                        <a:rPr sz="70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80 </a:t>
                      </a:r>
                      <a:r>
                        <a:rPr sz="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Pin</a:t>
                      </a:r>
                      <a:r>
                        <a:rPr sz="70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Socket</a:t>
                      </a:r>
                      <a:r>
                        <a:rPr sz="70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HDMI</a:t>
                      </a:r>
                      <a:r>
                        <a:rPr sz="70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output</a:t>
                      </a:r>
                      <a:r>
                        <a:rPr sz="70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support</a:t>
                      </a:r>
                      <a:r>
                        <a:rPr sz="70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3840*2160@ </a:t>
                      </a:r>
                      <a:r>
                        <a:rPr sz="70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6</a:t>
                      </a:r>
                      <a:r>
                        <a:rPr sz="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0Hz</a:t>
                      </a:r>
                      <a:endParaRPr lang="en-US" altLang="en-US" sz="700" dirty="0"/>
                    </a:p>
                  </a:txBody>
                  <a:tcPr marL="0" marR="0" marT="0" marB="0">
                    <a:lnL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083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700" dirty="0"/>
                    </a:p>
                    <a:p>
                      <a:pPr marL="236220" algn="l" rtl="0" eaLnBrk="0">
                        <a:lnSpc>
                          <a:spcPct val="81000"/>
                        </a:lnSpc>
                        <a:spcBef>
                          <a:spcPts val="5"/>
                        </a:spcBef>
                      </a:pPr>
                      <a:r>
                        <a:rPr sz="900" b="1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</a:t>
                      </a:r>
                      <a:r>
                        <a:rPr sz="9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dio</a:t>
                      </a:r>
                      <a:endParaRPr lang="en-US" altLang="en-US" sz="9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800" dirty="0"/>
                    </a:p>
                    <a:p>
                      <a:pPr marL="296545" algn="l" rtl="0" eaLnBrk="0">
                        <a:lnSpc>
                          <a:spcPct val="87000"/>
                        </a:lnSpc>
                        <a:spcBef>
                          <a:spcPts val="5"/>
                        </a:spcBef>
                      </a:pPr>
                      <a:r>
                        <a:rPr sz="7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Audi</a:t>
                      </a:r>
                      <a:r>
                        <a:rPr sz="70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</a:t>
                      </a:r>
                      <a:endParaRPr lang="en-US" altLang="en-US" sz="700" dirty="0"/>
                    </a:p>
                  </a:txBody>
                  <a:tcPr marL="0" marR="0" marT="0" marB="0">
                    <a:lnL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400" dirty="0"/>
                    </a:p>
                    <a:p>
                      <a:pPr marL="24130" algn="l" rtl="0" eaLnBrk="0">
                        <a:lnSpc>
                          <a:spcPct val="87000"/>
                        </a:lnSpc>
                        <a:spcBef>
                          <a:spcPts val="5"/>
                        </a:spcBef>
                      </a:pPr>
                      <a:r>
                        <a:rPr sz="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Support</a:t>
                      </a:r>
                      <a:r>
                        <a:rPr sz="70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1*</a:t>
                      </a:r>
                      <a:r>
                        <a:rPr sz="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LINE</a:t>
                      </a:r>
                      <a:r>
                        <a:rPr sz="70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-</a:t>
                      </a:r>
                      <a:r>
                        <a:rPr sz="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OUT</a:t>
                      </a:r>
                      <a:r>
                        <a:rPr sz="70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70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，</a:t>
                      </a:r>
                      <a:r>
                        <a:rPr sz="70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1*</a:t>
                      </a:r>
                      <a:r>
                        <a:rPr sz="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MIC</a:t>
                      </a:r>
                      <a:r>
                        <a:rPr sz="70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-</a:t>
                      </a:r>
                      <a:r>
                        <a:rPr sz="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IN</a:t>
                      </a:r>
                      <a:endParaRPr lang="en-US" altLang="en-US" sz="700" dirty="0"/>
                    </a:p>
                    <a:p>
                      <a:pPr marL="23495" algn="l" rtl="0" eaLnBrk="0">
                        <a:lnSpc>
                          <a:spcPts val="950"/>
                        </a:lnSpc>
                      </a:pPr>
                      <a:r>
                        <a:rPr sz="700" spc="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80</a:t>
                      </a:r>
                      <a:r>
                        <a:rPr sz="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Pin</a:t>
                      </a:r>
                      <a:r>
                        <a:rPr sz="700" spc="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support</a:t>
                      </a:r>
                      <a:r>
                        <a:rPr sz="700" spc="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LINE</a:t>
                      </a:r>
                      <a:r>
                        <a:rPr sz="700" spc="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-</a:t>
                      </a:r>
                      <a:r>
                        <a:rPr sz="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OUT</a:t>
                      </a:r>
                      <a:r>
                        <a:rPr sz="70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+</a:t>
                      </a:r>
                      <a:r>
                        <a:rPr sz="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MIC</a:t>
                      </a:r>
                      <a:endParaRPr lang="en-US" altLang="en-US" sz="700" dirty="0"/>
                    </a:p>
                  </a:txBody>
                  <a:tcPr marL="0" marR="0" marT="0" marB="0">
                    <a:lnL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 marL="0" marR="0" marT="0" marB="0">
                    <a:lnL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9230"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800" dirty="0"/>
                    </a:p>
                    <a:p>
                      <a:pPr marL="194945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900" b="1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Intern</a:t>
                      </a:r>
                      <a:r>
                        <a:rPr sz="9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et</a:t>
                      </a:r>
                      <a:endParaRPr lang="en-US" altLang="en-US" sz="9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</a:pPr>
                      <a:endParaRPr lang="en-US" altLang="en-US" sz="300" dirty="0"/>
                    </a:p>
                    <a:p>
                      <a:pPr marL="334010" algn="l" rtl="0" eaLnBrk="0">
                        <a:lnSpc>
                          <a:spcPct val="86000"/>
                        </a:lnSpc>
                        <a:spcBef>
                          <a:spcPts val="0"/>
                        </a:spcBef>
                      </a:pPr>
                      <a:r>
                        <a:rPr sz="7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LA</a:t>
                      </a:r>
                      <a:r>
                        <a:rPr sz="70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N</a:t>
                      </a:r>
                      <a:endParaRPr lang="en-US" altLang="en-US" sz="700" dirty="0"/>
                    </a:p>
                  </a:txBody>
                  <a:tcPr marL="0" marR="0" marT="0" marB="0">
                    <a:lnL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200" dirty="0"/>
                    </a:p>
                    <a:p>
                      <a:pPr marL="27305" algn="l" rtl="0" eaLnBrk="0">
                        <a:lnSpc>
                          <a:spcPts val="855"/>
                        </a:lnSpc>
                      </a:pPr>
                      <a:r>
                        <a:rPr sz="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Realtek</a:t>
                      </a:r>
                      <a:r>
                        <a:rPr sz="70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RTL</a:t>
                      </a:r>
                      <a:r>
                        <a:rPr sz="70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8111</a:t>
                      </a:r>
                      <a:r>
                        <a:rPr sz="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</a:t>
                      </a:r>
                      <a:r>
                        <a:rPr sz="70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10</a:t>
                      </a:r>
                      <a:r>
                        <a:rPr sz="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</a:t>
                      </a:r>
                      <a:r>
                        <a:rPr sz="70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/100</a:t>
                      </a:r>
                      <a:r>
                        <a:rPr sz="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</a:t>
                      </a:r>
                      <a:r>
                        <a:rPr sz="70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/1000</a:t>
                      </a:r>
                      <a:r>
                        <a:rPr sz="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</a:t>
                      </a:r>
                      <a:r>
                        <a:rPr sz="70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70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Ethernet</a:t>
                      </a:r>
                      <a:endParaRPr lang="en-US" altLang="en-US" sz="700" dirty="0"/>
                    </a:p>
                  </a:txBody>
                  <a:tcPr marL="0" marR="0" marT="0" marB="0">
                    <a:lnL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 marL="0" marR="0" marT="0" marB="0">
                    <a:lnL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4464"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9000"/>
                        </a:lnSpc>
                      </a:pPr>
                      <a:endParaRPr lang="en-US" altLang="en-US" sz="200" dirty="0"/>
                    </a:p>
                    <a:p>
                      <a:pPr marL="317500" algn="l" rtl="0" eaLnBrk="0">
                        <a:lnSpc>
                          <a:spcPct val="86000"/>
                        </a:lnSpc>
                        <a:spcBef>
                          <a:spcPts val="0"/>
                        </a:spcBef>
                      </a:pPr>
                      <a:r>
                        <a:rPr sz="70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WIF</a:t>
                      </a:r>
                      <a:r>
                        <a:rPr sz="70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I</a:t>
                      </a:r>
                      <a:endParaRPr lang="en-US" altLang="en-US" sz="700" dirty="0"/>
                    </a:p>
                  </a:txBody>
                  <a:tcPr marL="0" marR="0" marT="0" marB="0">
                    <a:lnL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42000"/>
                        </a:lnSpc>
                      </a:pPr>
                      <a:endParaRPr lang="en-US" altLang="en-US" sz="100" dirty="0"/>
                    </a:p>
                    <a:p>
                      <a:pPr marL="29845" algn="l" rtl="0" eaLnBrk="0">
                        <a:lnSpc>
                          <a:spcPts val="855"/>
                        </a:lnSpc>
                        <a:spcBef>
                          <a:spcPts val="0"/>
                        </a:spcBef>
                      </a:pPr>
                      <a:r>
                        <a:rPr sz="70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1*</a:t>
                      </a:r>
                      <a:r>
                        <a:rPr sz="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</a:t>
                      </a:r>
                      <a:r>
                        <a:rPr sz="70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.2 2230 </a:t>
                      </a:r>
                      <a:r>
                        <a:rPr sz="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for</a:t>
                      </a:r>
                      <a:r>
                        <a:rPr sz="70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Wifi</a:t>
                      </a:r>
                      <a:r>
                        <a:rPr sz="7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+</a:t>
                      </a:r>
                      <a:r>
                        <a:rPr sz="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BT</a:t>
                      </a:r>
                      <a:endParaRPr lang="en-US" altLang="en-US" sz="700" dirty="0"/>
                    </a:p>
                  </a:txBody>
                  <a:tcPr marL="0" marR="0" marT="0" marB="0">
                    <a:lnL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 marL="0" marR="0" marT="0" marB="0">
                    <a:lnL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446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lang="en-US" altLang="en-US" sz="200" dirty="0"/>
                    </a:p>
                    <a:p>
                      <a:pPr marL="304165" algn="l" rtl="0" eaLnBrk="0">
                        <a:lnSpc>
                          <a:spcPct val="82000"/>
                        </a:lnSpc>
                      </a:pPr>
                      <a:r>
                        <a:rPr sz="900" b="1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SI</a:t>
                      </a:r>
                      <a:r>
                        <a:rPr sz="9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</a:t>
                      </a:r>
                      <a:endParaRPr lang="en-US" altLang="en-US" sz="9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300" dirty="0"/>
                    </a:p>
                    <a:p>
                      <a:pPr marL="333375" algn="l" rtl="0" eaLnBrk="0">
                        <a:lnSpc>
                          <a:spcPct val="86000"/>
                        </a:lnSpc>
                        <a:spcBef>
                          <a:spcPts val="0"/>
                        </a:spcBef>
                      </a:pPr>
                      <a:r>
                        <a:rPr sz="7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FA</a:t>
                      </a:r>
                      <a:r>
                        <a:rPr sz="7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N</a:t>
                      </a:r>
                      <a:endParaRPr lang="en-US" altLang="en-US" sz="700" dirty="0"/>
                    </a:p>
                  </a:txBody>
                  <a:tcPr marL="0" marR="0" marT="0" marB="0">
                    <a:lnL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43000"/>
                        </a:lnSpc>
                      </a:pPr>
                      <a:endParaRPr lang="en-US" altLang="en-US" sz="100" dirty="0"/>
                    </a:p>
                    <a:p>
                      <a:pPr marL="24130" algn="l" rtl="0" eaLnBrk="0">
                        <a:lnSpc>
                          <a:spcPts val="855"/>
                        </a:lnSpc>
                      </a:pPr>
                      <a:r>
                        <a:rPr sz="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Support</a:t>
                      </a:r>
                      <a:r>
                        <a:rPr sz="700" spc="3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automatic</a:t>
                      </a:r>
                      <a:r>
                        <a:rPr sz="700" spc="3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fan</a:t>
                      </a:r>
                      <a:r>
                        <a:rPr sz="700" spc="3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adjustment</a:t>
                      </a:r>
                      <a:endParaRPr lang="en-US" altLang="en-US" sz="700" dirty="0"/>
                    </a:p>
                  </a:txBody>
                  <a:tcPr marL="0" marR="0" marT="0" marB="0">
                    <a:lnL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 marL="0" marR="0" marT="0" marB="0">
                    <a:lnL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4464"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700" dirty="0"/>
                    </a:p>
                    <a:p>
                      <a:pPr marL="250190" algn="l" rtl="0" eaLnBrk="0">
                        <a:lnSpc>
                          <a:spcPct val="81000"/>
                        </a:lnSpc>
                        <a:spcBef>
                          <a:spcPts val="5"/>
                        </a:spcBef>
                      </a:pPr>
                      <a:r>
                        <a:rPr sz="900" b="1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Oth</a:t>
                      </a:r>
                      <a:r>
                        <a:rPr sz="9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er</a:t>
                      </a:r>
                      <a:endParaRPr lang="en-US" altLang="en-US" sz="9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3000"/>
                        </a:lnSpc>
                      </a:pPr>
                      <a:endParaRPr lang="en-US" altLang="en-US" sz="200" dirty="0"/>
                    </a:p>
                    <a:p>
                      <a:pPr marL="243205" algn="l" rtl="0" eaLnBrk="0">
                        <a:lnSpc>
                          <a:spcPct val="88000"/>
                        </a:lnSpc>
                        <a:spcBef>
                          <a:spcPts val="0"/>
                        </a:spcBef>
                      </a:pPr>
                      <a:r>
                        <a:rPr sz="70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</a:t>
                      </a:r>
                      <a:r>
                        <a:rPr sz="7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</a:t>
                      </a:r>
                      <a:endParaRPr lang="en-US" altLang="en-US" sz="700" dirty="0"/>
                    </a:p>
                  </a:txBody>
                  <a:tcPr marL="0" marR="0" marT="0" marB="0">
                    <a:lnL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44000"/>
                        </a:lnSpc>
                      </a:pPr>
                      <a:endParaRPr lang="en-US" altLang="en-US" sz="100" dirty="0"/>
                    </a:p>
                    <a:p>
                      <a:pPr marL="26670" algn="l" rtl="0" eaLnBrk="0">
                        <a:lnSpc>
                          <a:spcPts val="855"/>
                        </a:lnSpc>
                      </a:pPr>
                      <a:r>
                        <a:rPr sz="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r>
                        <a:rPr sz="700" spc="3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button</a:t>
                      </a:r>
                      <a:endParaRPr lang="en-US" altLang="en-US" sz="700" dirty="0"/>
                    </a:p>
                  </a:txBody>
                  <a:tcPr marL="0" marR="0" marT="0" marB="0">
                    <a:lnL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 marL="0" marR="0" marT="0" marB="0">
                    <a:lnL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4464"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4000"/>
                        </a:lnSpc>
                      </a:pPr>
                      <a:endParaRPr lang="en-US" altLang="en-US" sz="200" dirty="0"/>
                    </a:p>
                    <a:p>
                      <a:pPr marL="266065" algn="l" rtl="0" eaLnBrk="0">
                        <a:lnSpc>
                          <a:spcPct val="88000"/>
                        </a:lnSpc>
                      </a:pPr>
                      <a:r>
                        <a:rPr sz="7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RESE</a:t>
                      </a:r>
                      <a:r>
                        <a:rPr sz="7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</a:t>
                      </a:r>
                      <a:endParaRPr lang="en-US" altLang="en-US" sz="700" dirty="0"/>
                    </a:p>
                  </a:txBody>
                  <a:tcPr marL="0" marR="0" marT="0" marB="0">
                    <a:lnL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44000"/>
                        </a:lnSpc>
                      </a:pPr>
                      <a:endParaRPr lang="en-US" altLang="en-US" sz="100" dirty="0"/>
                    </a:p>
                    <a:p>
                      <a:pPr marL="27305" algn="l" rtl="0" eaLnBrk="0">
                        <a:lnSpc>
                          <a:spcPts val="855"/>
                        </a:lnSpc>
                        <a:spcBef>
                          <a:spcPts val="0"/>
                        </a:spcBef>
                      </a:pPr>
                      <a:r>
                        <a:rPr sz="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Reset</a:t>
                      </a:r>
                      <a:r>
                        <a:rPr sz="700" spc="3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button</a:t>
                      </a:r>
                      <a:endParaRPr lang="en-US" altLang="en-US" sz="700" dirty="0"/>
                    </a:p>
                  </a:txBody>
                  <a:tcPr marL="0" marR="0" marT="0" marB="0">
                    <a:lnL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 marL="0" marR="0" marT="0" marB="0">
                    <a:lnL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446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lang="en-US" altLang="en-US" sz="200" dirty="0"/>
                    </a:p>
                    <a:p>
                      <a:pPr marL="285750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900" b="1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US</a:t>
                      </a:r>
                      <a:r>
                        <a:rPr sz="900" b="1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</a:t>
                      </a:r>
                      <a:endParaRPr lang="en-US" altLang="en-US" sz="9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4000"/>
                        </a:lnSpc>
                      </a:pPr>
                      <a:endParaRPr lang="en-US" altLang="en-US" sz="200" dirty="0"/>
                    </a:p>
                    <a:p>
                      <a:pPr marL="261620" algn="l" rtl="0" eaLnBrk="0">
                        <a:lnSpc>
                          <a:spcPct val="88000"/>
                        </a:lnSpc>
                        <a:spcBef>
                          <a:spcPts val="0"/>
                        </a:spcBef>
                      </a:pPr>
                      <a:r>
                        <a:rPr sz="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USB</a:t>
                      </a:r>
                      <a:r>
                        <a:rPr sz="7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 </a:t>
                      </a:r>
                      <a:r>
                        <a:rPr sz="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.0</a:t>
                      </a:r>
                      <a:endParaRPr lang="en-US" altLang="en-US" sz="700" dirty="0"/>
                    </a:p>
                  </a:txBody>
                  <a:tcPr marL="0" marR="0" marT="0" marB="0">
                    <a:lnL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</a:pPr>
                      <a:endParaRPr lang="en-US" altLang="en-US" sz="200" dirty="0"/>
                    </a:p>
                    <a:p>
                      <a:pPr marL="22860" algn="l" rtl="0" eaLnBrk="0">
                        <a:lnSpc>
                          <a:spcPct val="88000"/>
                        </a:lnSpc>
                        <a:spcBef>
                          <a:spcPts val="0"/>
                        </a:spcBef>
                      </a:pPr>
                      <a:r>
                        <a:rPr sz="70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6*</a:t>
                      </a:r>
                      <a:r>
                        <a:rPr sz="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USB</a:t>
                      </a:r>
                      <a:r>
                        <a:rPr sz="70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3 .0   </a:t>
                      </a:r>
                      <a:r>
                        <a:rPr sz="7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</a:t>
                      </a:r>
                      <a:r>
                        <a:rPr sz="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*TYPE-C</a:t>
                      </a:r>
                      <a:endParaRPr lang="en-US" altLang="en-US" sz="700" dirty="0"/>
                    </a:p>
                  </a:txBody>
                  <a:tcPr marL="0" marR="0" marT="0" marB="0">
                    <a:lnL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 marL="0" marR="0" marT="0" marB="0">
                    <a:lnL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446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2000"/>
                        </a:lnSpc>
                      </a:pPr>
                      <a:endParaRPr lang="en-US" altLang="en-US" sz="200" dirty="0"/>
                    </a:p>
                    <a:p>
                      <a:pPr marL="182880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9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Adapter</a:t>
                      </a:r>
                      <a:endParaRPr lang="en-US" altLang="en-US" sz="9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300" dirty="0"/>
                    </a:p>
                    <a:p>
                      <a:pPr marL="322580" algn="l" rtl="0" eaLnBrk="0">
                        <a:lnSpc>
                          <a:spcPct val="88000"/>
                        </a:lnSpc>
                        <a:spcBef>
                          <a:spcPts val="0"/>
                        </a:spcBef>
                      </a:pPr>
                      <a:r>
                        <a:rPr sz="70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Inpu</a:t>
                      </a:r>
                      <a:r>
                        <a:rPr sz="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</a:t>
                      </a:r>
                      <a:endParaRPr lang="en-US" altLang="en-US" sz="700" dirty="0"/>
                    </a:p>
                  </a:txBody>
                  <a:tcPr marL="0" marR="0" marT="0" marB="0">
                    <a:lnL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</a:pPr>
                      <a:endParaRPr lang="en-US" altLang="en-US" sz="200" dirty="0"/>
                    </a:p>
                    <a:p>
                      <a:pPr marL="26670" algn="l" rtl="0" eaLnBrk="0">
                        <a:lnSpc>
                          <a:spcPct val="88000"/>
                        </a:lnSpc>
                        <a:spcBef>
                          <a:spcPts val="0"/>
                        </a:spcBef>
                      </a:pPr>
                      <a:r>
                        <a:rPr sz="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DC</a:t>
                      </a:r>
                      <a:r>
                        <a:rPr sz="70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19</a:t>
                      </a:r>
                      <a:r>
                        <a:rPr sz="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V</a:t>
                      </a:r>
                      <a:r>
                        <a:rPr sz="70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/4.7</a:t>
                      </a:r>
                      <a:r>
                        <a:rPr sz="70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</a:t>
                      </a:r>
                      <a:r>
                        <a:rPr sz="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</a:t>
                      </a:r>
                      <a:endParaRPr lang="en-US" altLang="en-US" sz="700" dirty="0"/>
                    </a:p>
                  </a:txBody>
                  <a:tcPr marL="0" marR="0" marT="0" marB="0">
                    <a:lnL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 marL="0" marR="0" marT="0" marB="0">
                    <a:lnL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446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</a:pPr>
                      <a:endParaRPr lang="en-US" altLang="en-US" sz="200" dirty="0"/>
                    </a:p>
                    <a:p>
                      <a:pPr marL="287655" algn="l" rtl="0" eaLnBrk="0">
                        <a:lnSpc>
                          <a:spcPct val="82000"/>
                        </a:lnSpc>
                      </a:pPr>
                      <a:r>
                        <a:rPr sz="900" b="1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Siz</a:t>
                      </a:r>
                      <a:r>
                        <a:rPr sz="9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</a:t>
                      </a:r>
                      <a:endParaRPr lang="en-US" altLang="en-US" sz="9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300" dirty="0"/>
                    </a:p>
                    <a:p>
                      <a:pPr marL="389890" algn="l" rtl="0" eaLnBrk="0">
                        <a:lnSpc>
                          <a:spcPct val="86000"/>
                        </a:lnSpc>
                        <a:spcBef>
                          <a:spcPts val="0"/>
                        </a:spcBef>
                      </a:pPr>
                      <a:r>
                        <a:rPr sz="7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</a:t>
                      </a:r>
                      <a:endParaRPr lang="en-US" altLang="en-US" sz="700" dirty="0"/>
                    </a:p>
                  </a:txBody>
                  <a:tcPr marL="0" marR="0" marT="0" marB="0">
                    <a:lnL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25000"/>
                        </a:lnSpc>
                      </a:pPr>
                      <a:endParaRPr lang="en-US" altLang="en-US" sz="200" dirty="0"/>
                    </a:p>
                    <a:p>
                      <a:pPr marL="29845" algn="l" rtl="0" eaLnBrk="0">
                        <a:lnSpc>
                          <a:spcPct val="88000"/>
                        </a:lnSpc>
                        <a:spcBef>
                          <a:spcPts val="0"/>
                        </a:spcBef>
                      </a:pPr>
                      <a:r>
                        <a:rPr lang="en-US" sz="700" spc="5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195*180*</a:t>
                      </a:r>
                      <a:r>
                        <a:rPr lang="en-US" sz="700" spc="4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42</a:t>
                      </a:r>
                      <a:r>
                        <a:rPr lang="en-US" sz="700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endParaRPr lang="en-US" altLang="en-US" sz="700" dirty="0"/>
                    </a:p>
                  </a:txBody>
                  <a:tcPr marL="0" marR="0" marT="0" marB="0">
                    <a:lnL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 marL="0" marR="0" marT="0" marB="0">
                    <a:lnL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6850"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900" dirty="0"/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/>
                    </a:p>
                    <a:p>
                      <a:pPr marL="53975" algn="l" rtl="0" eaLnBrk="0">
                        <a:lnSpc>
                          <a:spcPct val="81000"/>
                        </a:lnSpc>
                      </a:pPr>
                      <a:r>
                        <a:rPr sz="900" b="1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Environ</a:t>
                      </a:r>
                      <a:r>
                        <a:rPr sz="9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ment</a:t>
                      </a:r>
                      <a:endParaRPr lang="en-US" altLang="en-US" sz="9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</a:pPr>
                      <a:endParaRPr lang="en-US" altLang="en-US" sz="200" dirty="0"/>
                    </a:p>
                    <a:p>
                      <a:pPr marL="20320" algn="l" rtl="0" eaLnBrk="0">
                        <a:lnSpc>
                          <a:spcPts val="855"/>
                        </a:lnSpc>
                      </a:pPr>
                      <a:r>
                        <a:rPr sz="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Working</a:t>
                      </a:r>
                      <a:r>
                        <a:rPr sz="70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temperature</a:t>
                      </a:r>
                      <a:r>
                        <a:rPr sz="70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: 0-45°</a:t>
                      </a:r>
                      <a:r>
                        <a:rPr sz="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</a:t>
                      </a:r>
                      <a:r>
                        <a:rPr sz="70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Storage</a:t>
                      </a:r>
                      <a:r>
                        <a:rPr sz="70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: -40~8</a:t>
                      </a:r>
                      <a:r>
                        <a:rPr sz="7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0</a:t>
                      </a:r>
                      <a:r>
                        <a:rPr sz="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°C</a:t>
                      </a:r>
                      <a:endParaRPr lang="en-US" altLang="en-US" sz="700" dirty="0"/>
                    </a:p>
                  </a:txBody>
                  <a:tcPr marL="0" marR="0" marT="0" marB="0">
                    <a:lnL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 marL="0" marR="0" marT="0" marB="0">
                    <a:lnL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 marL="0" marR="0" marT="0" marB="0">
                    <a:lnL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6850"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65000"/>
                        </a:lnSpc>
                      </a:pPr>
                      <a:endParaRPr lang="en-US" altLang="en-US" sz="100" dirty="0"/>
                    </a:p>
                    <a:p>
                      <a:pPr marL="27305" algn="l" rtl="0" eaLnBrk="0">
                        <a:lnSpc>
                          <a:spcPts val="1020"/>
                        </a:lnSpc>
                      </a:pPr>
                      <a:r>
                        <a:rPr sz="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Humidity</a:t>
                      </a:r>
                      <a:r>
                        <a:rPr sz="70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10%~95%@40</a:t>
                      </a:r>
                      <a:r>
                        <a:rPr sz="70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egoe UI Symbol" panose="020B0502040204020203"/>
                          <a:ea typeface="Segoe UI Symbol" panose="020B0502040204020203"/>
                          <a:cs typeface="Segoe UI Symbol" panose="020B0502040204020203"/>
                        </a:rPr>
                        <a:t>℃ </a:t>
                      </a:r>
                      <a:r>
                        <a:rPr sz="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No</a:t>
                      </a:r>
                      <a:r>
                        <a:rPr sz="70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condensation</a:t>
                      </a:r>
                      <a:endParaRPr lang="en-US" altLang="en-US" sz="700" dirty="0"/>
                    </a:p>
                  </a:txBody>
                  <a:tcPr marL="0" marR="0" marT="0" marB="0">
                    <a:lnL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 marL="0" marR="0" marT="0" marB="0">
                    <a:lnL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 marL="0" marR="0" marT="0" marB="0">
                    <a:lnL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541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5000"/>
                        </a:lnSpc>
                      </a:pPr>
                      <a:endParaRPr lang="en-US" altLang="en-US" sz="100" dirty="0"/>
                    </a:p>
                    <a:p>
                      <a:pPr marL="320675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900" b="1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OS</a:t>
                      </a:r>
                      <a:endParaRPr lang="en-US" altLang="en-US" sz="9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" dirty="0"/>
                    </a:p>
                    <a:p>
                      <a:pPr marL="17780" algn="l" rtl="0" eaLnBrk="0">
                        <a:lnSpc>
                          <a:spcPts val="855"/>
                        </a:lnSpc>
                        <a:spcBef>
                          <a:spcPts val="0"/>
                        </a:spcBef>
                      </a:pPr>
                      <a:r>
                        <a:rPr sz="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Operating</a:t>
                      </a:r>
                      <a:r>
                        <a:rPr sz="700" spc="5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systems</a:t>
                      </a:r>
                      <a:endParaRPr lang="en-US" altLang="en-US" sz="700" dirty="0"/>
                    </a:p>
                  </a:txBody>
                  <a:tcPr marL="0" marR="0" marT="0" marB="0">
                    <a:lnL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68000"/>
                        </a:lnSpc>
                      </a:pPr>
                      <a:endParaRPr lang="en-US" altLang="en-US" sz="100" dirty="0"/>
                    </a:p>
                    <a:p>
                      <a:pPr marL="2032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Windows</a:t>
                      </a:r>
                      <a:r>
                        <a:rPr sz="70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8/10/11,</a:t>
                      </a:r>
                      <a:r>
                        <a:rPr sz="7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Linux</a:t>
                      </a:r>
                      <a:endParaRPr lang="en-US" altLang="en-US" sz="700" dirty="0"/>
                    </a:p>
                  </a:txBody>
                  <a:tcPr marL="0" marR="0" marT="0" marB="0">
                    <a:lnL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 marL="0" marR="0" marT="0" marB="0">
                    <a:lnL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pic>
        <p:nvPicPr>
          <p:cNvPr id="13" name="图片 12" descr="C:/Users/DS/Desktop/DS1918 带VGA.pngDS1918 带VGA"/>
          <p:cNvPicPr>
            <a:picLocks noChangeAspect="1"/>
          </p:cNvPicPr>
          <p:nvPr/>
        </p:nvPicPr>
        <p:blipFill>
          <a:blip r:embed="rId3"/>
          <a:srcRect t="1526" b="1526"/>
          <a:stretch>
            <a:fillRect/>
          </a:stretch>
        </p:blipFill>
        <p:spPr>
          <a:xfrm>
            <a:off x="350520" y="1960880"/>
            <a:ext cx="2018030" cy="100901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a8a1579a-047f-4441-a086-4c6987c457a8"/>
  <p:tag name="COMMONDATA" val="eyJoZGlkIjoiZWZkYmZlNmE4MDFiN2Q5YThhNGUwNWZiNzQxNzViMG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3845f80c-f20a-451b-8786-609963332f71}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306</Words>
  <Application>Microsoft Office PowerPoint</Application>
  <PresentationFormat>Лист A4 (210x297 мм)</PresentationFormat>
  <Paragraphs>122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8" baseType="lpstr">
      <vt:lpstr>微软雅黑</vt:lpstr>
      <vt:lpstr>宋体</vt:lpstr>
      <vt:lpstr>Arial</vt:lpstr>
      <vt:lpstr>Calibri</vt:lpstr>
      <vt:lpstr>Calibri Light</vt:lpstr>
      <vt:lpstr>Segoe UI Symbol</vt:lpstr>
      <vt:lpstr>Office 主题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stepline stepline</cp:lastModifiedBy>
  <cp:revision>259</cp:revision>
  <cp:lastPrinted>2022-05-18T09:38:00Z</cp:lastPrinted>
  <dcterms:created xsi:type="dcterms:W3CDTF">2017-03-07T03:38:00Z</dcterms:created>
  <dcterms:modified xsi:type="dcterms:W3CDTF">2024-06-06T10:44:47Z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_2015_ms_pID_725343">
    <vt:lpwstr>(2)aWeqDTvlGS/xWIwyKiKdTcfSVCjbevXAnb743r2KKuk4NX6c7Afv7oI2wC6CB3XGh0ldeKP4
aYT0O/W9VuHqvImZZgNAYq18HAtcU03ffrGr/FS/cL9mAjV21Nc/0Mexj19R6i8FOQcKrteQ
DnHPsOe8IV9UcXuRavStrs/BZoScONxBC+mNB4ULB05pdarSClfppTu51F1zFZ5XEG4rnrqz
JwLXQMr8TPcMgLTWcN</vt:lpwstr>
  </property>
  <property fmtid="{D5CDD505-2E9C-101B-9397-08002B2CF9AE}" pid="4" name="_2015_ms_pID_7253431">
    <vt:lpwstr>O5jCCJfPBq57nXmYUfeFiO9dMQhI32+G7g2lUkryWZTPXNNhpqJgio
6qcb5qmdR8Xg7p/58fnoQD4ZBVGHqwq6PdTHJwpSXzjr6GBgu68Ee6HfG+6mO+uPwMwdfrD3
F7Az6gu9FHPHPvQsfbTHhMvTmbDmUJuwRAkdRc4ayNf51ScCd2mDyEvmS4Xw4kZcT6Ffczvn
Eu9PQqKrwoug5e9M</vt:lpwstr>
  </property>
  <property fmtid="{D5CDD505-2E9C-101B-9397-08002B2CF9AE}" pid="5" name="_readonly">
    <vt:lpwstr/>
  </property>
  <property fmtid="{D5CDD505-2E9C-101B-9397-08002B2CF9AE}" pid="6" name="_change">
    <vt:lpwstr/>
  </property>
  <property fmtid="{D5CDD505-2E9C-101B-9397-08002B2CF9AE}" pid="7" name="_full-control">
    <vt:lpwstr/>
  </property>
  <property fmtid="{D5CDD505-2E9C-101B-9397-08002B2CF9AE}" pid="8" name="sflag">
    <vt:lpwstr>1623027090</vt:lpwstr>
  </property>
  <property fmtid="{D5CDD505-2E9C-101B-9397-08002B2CF9AE}" pid="9" name="ICV">
    <vt:lpwstr>5CC5985B5CDC4A7E8000A3A6CC36D939</vt:lpwstr>
  </property>
</Properties>
</file>