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.xml" ContentType="application/vnd.openxmlformats-officedocument.presentationml.notesSlide+xml"/>
  <Override PartName="/ppt/tags/tag120.xml" ContentType="application/vnd.openxmlformats-officedocument.presentationml.tags+xml"/>
  <Override PartName="/ppt/notesSlides/notesSlide3.xml" ContentType="application/vnd.openxmlformats-officedocument.presentationml.notesSlide+xml"/>
  <Override PartName="/ppt/tags/tag1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307" r:id="rId2"/>
    <p:sldId id="445" r:id="rId3"/>
    <p:sldId id="854" r:id="rId4"/>
    <p:sldId id="1005" r:id="rId5"/>
    <p:sldId id="1006" r:id="rId6"/>
    <p:sldId id="998" r:id="rId7"/>
    <p:sldId id="800" r:id="rId8"/>
    <p:sldId id="980" r:id="rId9"/>
    <p:sldId id="979" r:id="rId10"/>
    <p:sldId id="983" r:id="rId11"/>
    <p:sldId id="802" r:id="rId12"/>
    <p:sldId id="982" r:id="rId13"/>
    <p:sldId id="999" r:id="rId14"/>
    <p:sldId id="974" r:id="rId15"/>
    <p:sldId id="851" r:id="rId16"/>
    <p:sldId id="1013" r:id="rId17"/>
    <p:sldId id="1014" r:id="rId18"/>
    <p:sldId id="976" r:id="rId19"/>
    <p:sldId id="977" r:id="rId20"/>
    <p:sldId id="996" r:id="rId21"/>
    <p:sldId id="796" r:id="rId22"/>
    <p:sldId id="646" r:id="rId23"/>
    <p:sldId id="654" r:id="rId24"/>
    <p:sldId id="668" r:id="rId25"/>
    <p:sldId id="669" r:id="rId26"/>
    <p:sldId id="960" r:id="rId27"/>
    <p:sldId id="576" r:id="rId28"/>
    <p:sldId id="991" r:id="rId29"/>
    <p:sldId id="989" r:id="rId30"/>
    <p:sldId id="856" r:id="rId31"/>
    <p:sldId id="656" r:id="rId32"/>
    <p:sldId id="920" r:id="rId33"/>
    <p:sldId id="919" r:id="rId34"/>
    <p:sldId id="637" r:id="rId35"/>
    <p:sldId id="859" r:id="rId36"/>
    <p:sldId id="860" r:id="rId37"/>
    <p:sldId id="963" r:id="rId38"/>
    <p:sldId id="964" r:id="rId39"/>
    <p:sldId id="293" r:id="rId40"/>
  </p:sldIdLst>
  <p:sldSz cx="24384000" cy="13716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80718341" name="Teddy" initials="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CFF"/>
    <a:srgbClr val="FFFFFF"/>
    <a:srgbClr val="AC50F5"/>
    <a:srgbClr val="56C595"/>
    <a:srgbClr val="FDE006"/>
    <a:srgbClr val="DEEBF7"/>
    <a:srgbClr val="7030A0"/>
    <a:srgbClr val="FFC000"/>
    <a:srgbClr val="3D3D3D"/>
    <a:srgbClr val="6AC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7167" autoAdjust="0"/>
  </p:normalViewPr>
  <p:slideViewPr>
    <p:cSldViewPr snapToGrid="0">
      <p:cViewPr varScale="1">
        <p:scale>
          <a:sx n="49" d="100"/>
          <a:sy n="49" d="100"/>
        </p:scale>
        <p:origin x="11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r>
              <a:rPr lang="zh-CN" altLang="en-US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●</a:t>
            </a:r>
            <a:r>
              <a:rPr lang="en-US" altLang="zh-CN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 Appstore Management</a:t>
            </a:r>
          </a:p>
          <a:p>
            <a:pPr algn="l"/>
            <a:r>
              <a:rPr lang="en-US" altLang="zh-CN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Apps can be put to 1 device, </a:t>
            </a:r>
          </a:p>
          <a:p>
            <a:pPr algn="l"/>
            <a:r>
              <a:rPr lang="en-US" altLang="zh-CN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a groupd of devices or a group of </a:t>
            </a:r>
          </a:p>
          <a:p>
            <a:pPr algn="l"/>
            <a:r>
              <a:rPr lang="en-US" altLang="zh-CN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similar devices</a:t>
            </a:r>
          </a:p>
          <a:p>
            <a:pPr algn="l"/>
            <a:r>
              <a:rPr lang="en-US" altLang="zh-CN" b="1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Apps upgrade applies to all devices</a:t>
            </a:r>
          </a:p>
          <a:p>
            <a:pPr algn="l"/>
            <a:endParaRPr lang="en-US" altLang="zh-CN" b="1">
              <a:solidFill>
                <a:srgbClr val="780CFF"/>
              </a:solidFill>
              <a:latin typeface="+mj-lt"/>
              <a:ea typeface="OPPOSans H" panose="00020600040101010101" charset="-122"/>
              <a:cs typeface="+mj-lt"/>
              <a:sym typeface="Helvetica Neue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Main Slide">
    <p:bg>
      <p:bgPr>
        <a:solidFill>
          <a:srgbClr val="000C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1" hasCustomPrompt="1"/>
          </p:nvPr>
        </p:nvSpPr>
        <p:spPr>
          <a:xfrm>
            <a:off x="7617948" y="4953000"/>
            <a:ext cx="3810001" cy="3810000"/>
          </a:xfrm>
          <a:custGeom>
            <a:avLst/>
            <a:gdLst>
              <a:gd name="connsiteX0" fmla="*/ 0 w 3810001"/>
              <a:gd name="connsiteY0" fmla="*/ 0 h 3810000"/>
              <a:gd name="connsiteX1" fmla="*/ 3810001 w 3810001"/>
              <a:gd name="connsiteY1" fmla="*/ 0 h 3810000"/>
              <a:gd name="connsiteX2" fmla="*/ 3810001 w 3810001"/>
              <a:gd name="connsiteY2" fmla="*/ 3810000 h 3810000"/>
              <a:gd name="connsiteX3" fmla="*/ 0 w 3810001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1" h="3810000">
                <a:moveTo>
                  <a:pt x="0" y="0"/>
                </a:moveTo>
                <a:lnTo>
                  <a:pt x="3810001" y="0"/>
                </a:lnTo>
                <a:lnTo>
                  <a:pt x="3810001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 hasCustomPrompt="1"/>
          </p:nvPr>
        </p:nvSpPr>
        <p:spPr>
          <a:xfrm>
            <a:off x="11427948" y="4953000"/>
            <a:ext cx="3810001" cy="3810000"/>
          </a:xfrm>
          <a:custGeom>
            <a:avLst/>
            <a:gdLst>
              <a:gd name="connsiteX0" fmla="*/ 0 w 3810001"/>
              <a:gd name="connsiteY0" fmla="*/ 0 h 3810000"/>
              <a:gd name="connsiteX1" fmla="*/ 3810001 w 3810001"/>
              <a:gd name="connsiteY1" fmla="*/ 0 h 3810000"/>
              <a:gd name="connsiteX2" fmla="*/ 3810001 w 3810001"/>
              <a:gd name="connsiteY2" fmla="*/ 3810000 h 3810000"/>
              <a:gd name="connsiteX3" fmla="*/ 0 w 3810001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1" h="3810000">
                <a:moveTo>
                  <a:pt x="0" y="0"/>
                </a:moveTo>
                <a:lnTo>
                  <a:pt x="3810001" y="0"/>
                </a:lnTo>
                <a:lnTo>
                  <a:pt x="3810001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 hasCustomPrompt="1"/>
          </p:nvPr>
        </p:nvSpPr>
        <p:spPr>
          <a:xfrm>
            <a:off x="15237948" y="4953000"/>
            <a:ext cx="3810000" cy="3810000"/>
          </a:xfrm>
          <a:custGeom>
            <a:avLst/>
            <a:gdLst>
              <a:gd name="connsiteX0" fmla="*/ 0 w 3810000"/>
              <a:gd name="connsiteY0" fmla="*/ 0 h 3810000"/>
              <a:gd name="connsiteX1" fmla="*/ 3810000 w 3810000"/>
              <a:gd name="connsiteY1" fmla="*/ 0 h 3810000"/>
              <a:gd name="connsiteX2" fmla="*/ 3810000 w 3810000"/>
              <a:gd name="connsiteY2" fmla="*/ 3810000 h 3810000"/>
              <a:gd name="connsiteX3" fmla="*/ 0 w 381000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810000">
                <a:moveTo>
                  <a:pt x="0" y="0"/>
                </a:moveTo>
                <a:lnTo>
                  <a:pt x="3810000" y="0"/>
                </a:lnTo>
                <a:lnTo>
                  <a:pt x="3810000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 hasCustomPrompt="1"/>
          </p:nvPr>
        </p:nvSpPr>
        <p:spPr>
          <a:xfrm>
            <a:off x="19047948" y="4953000"/>
            <a:ext cx="3810000" cy="3810000"/>
          </a:xfrm>
          <a:custGeom>
            <a:avLst/>
            <a:gdLst>
              <a:gd name="connsiteX0" fmla="*/ 0 w 3810000"/>
              <a:gd name="connsiteY0" fmla="*/ 0 h 3810000"/>
              <a:gd name="connsiteX1" fmla="*/ 3810000 w 3810000"/>
              <a:gd name="connsiteY1" fmla="*/ 0 h 3810000"/>
              <a:gd name="connsiteX2" fmla="*/ 3810000 w 3810000"/>
              <a:gd name="connsiteY2" fmla="*/ 3810000 h 3810000"/>
              <a:gd name="connsiteX3" fmla="*/ 0 w 3810000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810000">
                <a:moveTo>
                  <a:pt x="0" y="0"/>
                </a:moveTo>
                <a:lnTo>
                  <a:pt x="3810000" y="0"/>
                </a:lnTo>
                <a:lnTo>
                  <a:pt x="3810000" y="3810000"/>
                </a:lnTo>
                <a:lnTo>
                  <a:pt x="0" y="3810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97600" y="1828800"/>
            <a:ext cx="19598400" cy="5140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12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397600" y="7120800"/>
            <a:ext cx="19598400" cy="29448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4800" spc="4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1468412" y="2499374"/>
            <a:ext cx="4567984" cy="4666748"/>
          </a:xfrm>
          <a:prstGeom prst="roundRect">
            <a:avLst>
              <a:gd name="adj" fmla="val 20464"/>
            </a:avLst>
          </a:prstGeom>
          <a:solidFill>
            <a:schemeClr val="bg1">
              <a:lumMod val="85000"/>
              <a:alpha val="10000"/>
            </a:schemeClr>
          </a:solidFill>
          <a:ln w="165100">
            <a:solidFill>
              <a:schemeClr val="bg1">
                <a:alpha val="50000"/>
              </a:schemeClr>
            </a:solidFill>
          </a:ln>
          <a:effectLst>
            <a:outerShdw blurRad="939800" dist="508000" dir="8100000" sx="93000" sy="93000" algn="tr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28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9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16882322" y="6549882"/>
            <a:ext cx="4567984" cy="4666748"/>
          </a:xfrm>
          <a:prstGeom prst="roundRect">
            <a:avLst>
              <a:gd name="adj" fmla="val 20464"/>
            </a:avLst>
          </a:prstGeom>
          <a:solidFill>
            <a:schemeClr val="bg1">
              <a:lumMod val="85000"/>
              <a:alpha val="10000"/>
            </a:schemeClr>
          </a:solidFill>
          <a:ln w="165100">
            <a:solidFill>
              <a:schemeClr val="bg1">
                <a:alpha val="50000"/>
              </a:schemeClr>
            </a:solidFill>
          </a:ln>
          <a:effectLst>
            <a:outerShdw blurRad="939800" dist="508000" dir="8100000" sx="93000" sy="93000" algn="tr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28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4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43.png"/><Relationship Id="rId5" Type="http://schemas.openxmlformats.org/officeDocument/2006/relationships/tags" Target="../tags/tag49.xml"/><Relationship Id="rId10" Type="http://schemas.openxmlformats.org/officeDocument/2006/relationships/image" Target="../media/image42.png"/><Relationship Id="rId4" Type="http://schemas.openxmlformats.org/officeDocument/2006/relationships/tags" Target="../tags/tag48.xml"/><Relationship Id="rId9" Type="http://schemas.openxmlformats.org/officeDocument/2006/relationships/image" Target="../media/image41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55.xml"/><Relationship Id="rId7" Type="http://schemas.openxmlformats.org/officeDocument/2006/relationships/image" Target="../media/image5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60.xml"/><Relationship Id="rId7" Type="http://schemas.openxmlformats.org/officeDocument/2006/relationships/image" Target="../media/image30.png"/><Relationship Id="rId12" Type="http://schemas.openxmlformats.org/officeDocument/2006/relationships/image" Target="../media/image4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57.png"/><Relationship Id="rId5" Type="http://schemas.openxmlformats.org/officeDocument/2006/relationships/tags" Target="../tags/tag62.xml"/><Relationship Id="rId10" Type="http://schemas.openxmlformats.org/officeDocument/2006/relationships/image" Target="../media/image56.png"/><Relationship Id="rId4" Type="http://schemas.openxmlformats.org/officeDocument/2006/relationships/tags" Target="../tags/tag61.xml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2.png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6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60.png"/><Relationship Id="rId5" Type="http://schemas.openxmlformats.org/officeDocument/2006/relationships/tags" Target="../tags/tag67.xml"/><Relationship Id="rId1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openxmlformats.org/officeDocument/2006/relationships/tags" Target="../tags/tag66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tags" Target="../tags/tag71.xml"/><Relationship Id="rId6" Type="http://schemas.microsoft.com/office/2007/relationships/hdphoto" Target="../media/hdphoto5.wdp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tags" Target="../tags/tag74.xml"/><Relationship Id="rId21" Type="http://schemas.openxmlformats.org/officeDocument/2006/relationships/image" Target="../media/image98.png"/><Relationship Id="rId7" Type="http://schemas.openxmlformats.org/officeDocument/2006/relationships/tags" Target="../tags/tag78.xml"/><Relationship Id="rId12" Type="http://schemas.openxmlformats.org/officeDocument/2006/relationships/image" Target="../media/image89.jpeg"/><Relationship Id="rId17" Type="http://schemas.openxmlformats.org/officeDocument/2006/relationships/image" Target="../media/image94.png"/><Relationship Id="rId2" Type="http://schemas.openxmlformats.org/officeDocument/2006/relationships/tags" Target="../tags/tag73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4.png"/><Relationship Id="rId5" Type="http://schemas.openxmlformats.org/officeDocument/2006/relationships/tags" Target="../tags/tag76.xml"/><Relationship Id="rId15" Type="http://schemas.openxmlformats.org/officeDocument/2006/relationships/image" Target="../media/image92.png"/><Relationship Id="rId23" Type="http://schemas.openxmlformats.org/officeDocument/2006/relationships/image" Target="../media/image100.jpeg"/><Relationship Id="rId10" Type="http://schemas.openxmlformats.org/officeDocument/2006/relationships/tags" Target="../tags/tag81.xml"/><Relationship Id="rId19" Type="http://schemas.openxmlformats.org/officeDocument/2006/relationships/image" Target="../media/image96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4.png"/><Relationship Id="rId2" Type="http://schemas.openxmlformats.org/officeDocument/2006/relationships/hyperlink" Target="https://www.youtube.com/watch?v=ds9oYoK7KUQ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hyperlink" Target="https://www.youtube.com/watch?v=MaCdETCNt9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2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5" Type="http://schemas.openxmlformats.org/officeDocument/2006/relationships/image" Target="../media/image4.pn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4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20.png"/><Relationship Id="rId11" Type="http://schemas.openxmlformats.org/officeDocument/2006/relationships/image" Target="../media/image4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5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10.png"/><Relationship Id="rId21" Type="http://schemas.openxmlformats.org/officeDocument/2006/relationships/tags" Target="../tags/tag27.xml"/><Relationship Id="rId34" Type="http://schemas.openxmlformats.org/officeDocument/2006/relationships/image" Target="../media/image15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microsoft.com/office/2007/relationships/hdphoto" Target="../media/hdphoto1.wdp"/><Relationship Id="rId33" Type="http://schemas.openxmlformats.org/officeDocument/2006/relationships/image" Target="../media/image14.png"/><Relationship Id="rId38" Type="http://schemas.openxmlformats.org/officeDocument/2006/relationships/image" Target="../media/image4.png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microsoft.com/office/2007/relationships/hdphoto" Target="../media/hdphoto3.wdp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8.png"/><Relationship Id="rId28" Type="http://schemas.openxmlformats.org/officeDocument/2006/relationships/image" Target="../media/image11.png"/><Relationship Id="rId36" Type="http://schemas.openxmlformats.org/officeDocument/2006/relationships/image" Target="../media/image17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microsoft.com/office/2007/relationships/hdphoto" Target="../media/hdphoto4.wdp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slideLayout" Target="../slideLayouts/slideLayout5.xml"/><Relationship Id="rId27" Type="http://schemas.microsoft.com/office/2007/relationships/hdphoto" Target="../media/hdphoto2.wdp"/><Relationship Id="rId30" Type="http://schemas.openxmlformats.org/officeDocument/2006/relationships/image" Target="../media/image12.png"/><Relationship Id="rId35" Type="http://schemas.openxmlformats.org/officeDocument/2006/relationships/image" Target="../media/image16.png"/><Relationship Id="rId8" Type="http://schemas.openxmlformats.org/officeDocument/2006/relationships/tags" Target="../tags/tag14.xml"/><Relationship Id="rId3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tags" Target="../tags/tag112.xml"/><Relationship Id="rId39" Type="http://schemas.openxmlformats.org/officeDocument/2006/relationships/image" Target="../media/image133.jpeg"/><Relationship Id="rId21" Type="http://schemas.openxmlformats.org/officeDocument/2006/relationships/tags" Target="../tags/tag107.xml"/><Relationship Id="rId34" Type="http://schemas.openxmlformats.org/officeDocument/2006/relationships/image" Target="../media/image128.png"/><Relationship Id="rId42" Type="http://schemas.openxmlformats.org/officeDocument/2006/relationships/image" Target="../media/image4.png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slideLayout" Target="../slideLayouts/slideLayout1.xml"/><Relationship Id="rId41" Type="http://schemas.openxmlformats.org/officeDocument/2006/relationships/image" Target="../media/image135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32" Type="http://schemas.openxmlformats.org/officeDocument/2006/relationships/image" Target="../media/image127.png"/><Relationship Id="rId37" Type="http://schemas.openxmlformats.org/officeDocument/2006/relationships/image" Target="../media/image131.png"/><Relationship Id="rId40" Type="http://schemas.openxmlformats.org/officeDocument/2006/relationships/image" Target="../media/image134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tags" Target="../tags/tag114.xml"/><Relationship Id="rId36" Type="http://schemas.openxmlformats.org/officeDocument/2006/relationships/image" Target="../media/image130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126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tags" Target="../tags/tag113.xml"/><Relationship Id="rId30" Type="http://schemas.openxmlformats.org/officeDocument/2006/relationships/image" Target="../media/image125.png"/><Relationship Id="rId35" Type="http://schemas.openxmlformats.org/officeDocument/2006/relationships/image" Target="../media/image129.png"/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33" Type="http://schemas.microsoft.com/office/2007/relationships/hdphoto" Target="../media/hdphoto6.wdp"/><Relationship Id="rId38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5.pn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6" Type="http://schemas.openxmlformats.org/officeDocument/2006/relationships/image" Target="../media/image134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6" Type="http://schemas.openxmlformats.org/officeDocument/2006/relationships/image" Target="../media/image4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15.pn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6" Type="http://schemas.openxmlformats.org/officeDocument/2006/relationships/image" Target="../media/image4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24.png"/><Relationship Id="rId18" Type="http://schemas.openxmlformats.org/officeDocument/2006/relationships/image" Target="../media/image4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23.png"/><Relationship Id="rId17" Type="http://schemas.openxmlformats.org/officeDocument/2006/relationships/image" Target="../media/image19.jpeg"/><Relationship Id="rId2" Type="http://schemas.openxmlformats.org/officeDocument/2006/relationships/tags" Target="../tags/tag31.xml"/><Relationship Id="rId16" Type="http://schemas.openxmlformats.org/officeDocument/2006/relationships/image" Target="../media/image27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22.png"/><Relationship Id="rId5" Type="http://schemas.openxmlformats.org/officeDocument/2006/relationships/tags" Target="../tags/tag34.xml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 产品手册_画板 1 副本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24381460" cy="13716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4963" y="7199186"/>
            <a:ext cx="7777552" cy="2461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70000"/>
              </a:lnSpc>
            </a:pPr>
            <a:r>
              <a:rPr lang="ru-RU" altLang="zh-CN" sz="75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Обновление в интерактивных панелях</a:t>
            </a:r>
            <a:endParaRPr kumimoji="0" lang="en-US" altLang="zh-CN" sz="7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  <a:p>
            <a:endParaRPr lang="zh-CN" altLang="en-US" sz="7500" b="1" dirty="0">
              <a:latin typeface="+mj-lt"/>
              <a:ea typeface="OPPOSans H" panose="00020600040101010101" charset="-122"/>
              <a:cs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4963" y="4799521"/>
            <a:ext cx="46101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50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2025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14963" y="11998707"/>
            <a:ext cx="7146290" cy="871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zh-CN" sz="2800" dirty="0">
                <a:solidFill>
                  <a:schemeClr val="bg1"/>
                </a:solidFill>
                <a:latin typeface="+mj-ea"/>
                <a:ea typeface="OPPOSans B" panose="00020600040101010101" charset="-122"/>
                <a:cs typeface="+mj-ea"/>
              </a:rPr>
              <a:t>Больше для интерактивного обучения</a:t>
            </a:r>
            <a:endParaRPr lang="en-US" altLang="zh-CN" sz="2800" dirty="0">
              <a:solidFill>
                <a:schemeClr val="bg1"/>
              </a:solidFill>
              <a:latin typeface="+mj-ea"/>
              <a:ea typeface="OPPOSans B" panose="00020600040101010101" charset="-122"/>
              <a:cs typeface="+mj-ea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+mj-ea"/>
                <a:ea typeface="OPPOSans B" panose="00020600040101010101" charset="-122"/>
                <a:cs typeface="+mj-ea"/>
              </a:rPr>
              <a:t> </a:t>
            </a:r>
          </a:p>
        </p:txBody>
      </p:sp>
      <p:pic>
        <p:nvPicPr>
          <p:cNvPr id="6" name="图片 5" descr="徽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536" y="9971160"/>
            <a:ext cx="438855" cy="124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0D7185-3F1C-A611-40C7-95A9322F2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853" y="3485972"/>
            <a:ext cx="11205076" cy="67440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B85B1-8FF4-7A01-DE40-FFBD7AE27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635" y="0"/>
            <a:ext cx="24383365" cy="13721715"/>
          </a:xfrm>
          <a:prstGeom prst="rect">
            <a:avLst/>
          </a:prstGeom>
        </p:spPr>
      </p:pic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4"/>
          <a:srcRect t="30" b="30"/>
          <a:stretch>
            <a:fillRect/>
          </a:stretch>
        </p:blipFill>
        <p:spPr>
          <a:xfrm>
            <a:off x="742318" y="1478283"/>
            <a:ext cx="1070610" cy="10706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306956" y="1202056"/>
            <a:ext cx="160350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Применение в обучении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420" y="3056255"/>
            <a:ext cx="16356330" cy="91681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91505" y="3145155"/>
            <a:ext cx="928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Video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532110" y="3145155"/>
            <a:ext cx="928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Picture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381605" y="406209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Formular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476875" y="769937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Text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945495" y="745807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Camera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198850" y="745807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613802-EEAA-044F-B06E-3040E8CF5871}"/>
              </a:ext>
            </a:extLst>
          </p:cNvPr>
          <p:cNvSpPr txBox="1"/>
          <p:nvPr/>
        </p:nvSpPr>
        <p:spPr>
          <a:xfrm>
            <a:off x="5459490" y="12572940"/>
            <a:ext cx="126661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zh-CN" sz="2000" i="1" dirty="0">
                <a:solidFill>
                  <a:srgbClr val="FF0000"/>
                </a:solidFill>
                <a:sym typeface="+mn-ea"/>
              </a:rPr>
              <a:t>Распознавание текста и генерация уроков или объяснений по тематике написанного</a:t>
            </a:r>
            <a:endParaRPr lang="en-US" altLang="zh-CN" sz="2000" i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CB6D5-4EF0-8DB7-E31A-4D4960413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8">
            <a:alphaModFix amt="47000"/>
          </a:blip>
          <a:stretch>
            <a:fillRect/>
          </a:stretch>
        </p:blipFill>
        <p:spPr>
          <a:xfrm>
            <a:off x="1" y="0"/>
            <a:ext cx="24373206" cy="13716000"/>
          </a:xfrm>
          <a:prstGeom prst="rect">
            <a:avLst/>
          </a:prstGeom>
        </p:spPr>
      </p:pic>
      <p:pic>
        <p:nvPicPr>
          <p:cNvPr id="17" name="图片 16" descr="2024 产品手册-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5588" y="789308"/>
            <a:ext cx="1070610" cy="107061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463800" y="6991350"/>
            <a:ext cx="7615555" cy="6927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Математические формулы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pic>
        <p:nvPicPr>
          <p:cNvPr id="10" name="图片 9" descr="D:/下载临时存放/ai 问答 函数 3.0.pngai 问答 函数 3.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27225" t="206" r="-273" b="-206"/>
          <a:stretch>
            <a:fillRect/>
          </a:stretch>
        </p:blipFill>
        <p:spPr>
          <a:xfrm>
            <a:off x="3242310" y="2062480"/>
            <a:ext cx="6226810" cy="47955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98270" y="6991985"/>
            <a:ext cx="6214110" cy="69215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Химические формулы</a:t>
            </a:r>
            <a:endParaRPr lang="en-US" altLang="zh-CN" sz="40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  <a:p>
            <a:pPr indent="0">
              <a:buClr>
                <a:srgbClr val="780CFF"/>
              </a:buClr>
              <a:buSzPct val="80000"/>
              <a:buNone/>
            </a:pPr>
            <a:endParaRPr lang="en-US" altLang="zh-CN" sz="40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pic>
        <p:nvPicPr>
          <p:cNvPr id="4" name="图片 3" descr="D:/下载临时存放/hua.pnghu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26878" r="73"/>
          <a:stretch>
            <a:fillRect/>
          </a:stretch>
        </p:blipFill>
        <p:spPr>
          <a:xfrm>
            <a:off x="14415135" y="2089150"/>
            <a:ext cx="6221730" cy="47910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81639" y="12657604"/>
            <a:ext cx="6232556" cy="954107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PHET </a:t>
            </a: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– библиотека моделей для обучения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14860" y="12815570"/>
            <a:ext cx="1062228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Интегрированные </a:t>
            </a: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3D</a:t>
            </a: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 модели 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pic>
        <p:nvPicPr>
          <p:cNvPr id="7" name="图片 6" descr="D:/下载临时存放/gPHRET.pnggPHRET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26911" r="43"/>
          <a:stretch>
            <a:fillRect/>
          </a:stretch>
        </p:blipFill>
        <p:spPr>
          <a:xfrm>
            <a:off x="3251835" y="8014970"/>
            <a:ext cx="5892165" cy="4538345"/>
          </a:xfrm>
          <a:prstGeom prst="rect">
            <a:avLst/>
          </a:prstGeom>
        </p:spPr>
      </p:pic>
      <p:pic>
        <p:nvPicPr>
          <p:cNvPr id="8" name="图片 7" descr="D:/下载临时存放/3D.png3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27222" t="-8" r="-271" b="8"/>
          <a:stretch>
            <a:fillRect/>
          </a:stretch>
        </p:blipFill>
        <p:spPr>
          <a:xfrm>
            <a:off x="14566900" y="8034020"/>
            <a:ext cx="5918835" cy="4558030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3800DA8A-E9E6-5150-C947-0E2B409DC96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41794" y="513083"/>
            <a:ext cx="160350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Применение в обучении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C38353-4843-4D9B-617B-4B1F157728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1" y="0"/>
            <a:ext cx="24373206" cy="13716000"/>
          </a:xfrm>
          <a:prstGeom prst="rect">
            <a:avLst/>
          </a:prstGeom>
        </p:spPr>
      </p:pic>
      <p:pic>
        <p:nvPicPr>
          <p:cNvPr id="17" name="图片 16" descr="C:/Users/Administrator/Desktop/未标题-7.png未标题-7"/>
          <p:cNvPicPr>
            <a:picLocks noChangeAspect="1"/>
          </p:cNvPicPr>
          <p:nvPr/>
        </p:nvPicPr>
        <p:blipFill>
          <a:blip r:embed="rId5"/>
          <a:srcRect t="30" b="30"/>
          <a:stretch>
            <a:fillRect/>
          </a:stretch>
        </p:blipFill>
        <p:spPr>
          <a:xfrm>
            <a:off x="1505588" y="789308"/>
            <a:ext cx="1070610" cy="1070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640" y="2816860"/>
            <a:ext cx="14189710" cy="8082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39640" y="12047220"/>
            <a:ext cx="13437870" cy="72136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ru-RU" altLang="zh-CN" sz="36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Используйте научный калькулятор в </a:t>
            </a:r>
            <a:r>
              <a:rPr lang="ru-RU" altLang="zh-CN" sz="3600" b="1" dirty="0" err="1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Umind</a:t>
            </a:r>
            <a:endParaRPr lang="en-US" altLang="zh-CN" sz="36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718D460-B91D-0BEA-5DC0-B1DBE914DD2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09296" y="513083"/>
            <a:ext cx="160350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Калькулятор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A16E31-A864-6AF9-3607-EF8112325E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882015" y="4232275"/>
            <a:ext cx="3373120" cy="954107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342900" indent="-34290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Генерация Блок-Схемы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pic>
        <p:nvPicPr>
          <p:cNvPr id="2" name="图片 1" descr="D:/下载临时存放/流程图2.png流程图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26797" t="50945" r="19653" b="3274"/>
          <a:stretch>
            <a:fillRect/>
          </a:stretch>
        </p:blipFill>
        <p:spPr>
          <a:xfrm>
            <a:off x="4255135" y="3117850"/>
            <a:ext cx="7848600" cy="3740150"/>
          </a:xfrm>
          <a:prstGeom prst="roundRect">
            <a:avLst>
              <a:gd name="adj" fmla="val 8192"/>
            </a:avLst>
          </a:prstGeom>
        </p:spPr>
      </p:pic>
      <p:sp>
        <p:nvSpPr>
          <p:cNvPr id="5" name="右箭头 4"/>
          <p:cNvSpPr/>
          <p:nvPr/>
        </p:nvSpPr>
        <p:spPr>
          <a:xfrm>
            <a:off x="12861290" y="4514215"/>
            <a:ext cx="946785" cy="946785"/>
          </a:xfrm>
          <a:prstGeom prst="rightArrow">
            <a:avLst/>
          </a:prstGeom>
          <a:solidFill>
            <a:srgbClr val="D4ACF9"/>
          </a:solidFill>
          <a:ln>
            <a:solidFill>
              <a:srgbClr val="780C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D:/下载临时存放/流程图.png流程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29913" t="59096" r="24080" b="2015"/>
          <a:stretch>
            <a:fillRect/>
          </a:stretch>
        </p:blipFill>
        <p:spPr>
          <a:xfrm>
            <a:off x="14564995" y="3117850"/>
            <a:ext cx="7848600" cy="3822700"/>
          </a:xfrm>
          <a:prstGeom prst="roundRect">
            <a:avLst>
              <a:gd name="adj" fmla="val 9322"/>
            </a:avLst>
          </a:prstGeom>
        </p:spPr>
      </p:pic>
      <p:sp>
        <p:nvSpPr>
          <p:cNvPr id="4" name="文本框 3"/>
          <p:cNvSpPr txBox="1"/>
          <p:nvPr/>
        </p:nvSpPr>
        <p:spPr>
          <a:xfrm>
            <a:off x="439839" y="10121582"/>
            <a:ext cx="5887720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342900" indent="-34290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Расчет таблиц и генерация диаграмм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215" y="8441055"/>
            <a:ext cx="6675755" cy="4419600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4525" y="8590280"/>
            <a:ext cx="9591675" cy="4467225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3066869F-02B1-52AB-61F4-D87A4B1C38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01635" y="855345"/>
            <a:ext cx="20864734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Распознавание нарисованных схем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B2D1F7-BFA5-8CD9-106D-FD819F8247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4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30" y="3279775"/>
            <a:ext cx="18635980" cy="7511415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18660" y="11559540"/>
            <a:ext cx="13437870" cy="72136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indent="0" algn="ctr">
              <a:buClr>
                <a:srgbClr val="780CFF"/>
              </a:buClr>
              <a:buSzPct val="80000"/>
              <a:buNone/>
            </a:pPr>
            <a:r>
              <a:rPr lang="ru-RU" altLang="zh-CN" sz="36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Создавайте Интеллект-карты</a:t>
            </a:r>
            <a:endParaRPr lang="en-US" altLang="zh-CN" sz="36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11276965" y="6954520"/>
            <a:ext cx="946785" cy="946785"/>
          </a:xfrm>
          <a:prstGeom prst="rightArrow">
            <a:avLst/>
          </a:prstGeom>
          <a:solidFill>
            <a:srgbClr val="D4ACF9"/>
          </a:solidFill>
          <a:ln>
            <a:solidFill>
              <a:srgbClr val="780C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940F05B9-ED72-E126-6257-27C204C30F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30435" y="888367"/>
            <a:ext cx="20864734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Распознавание нарисованных </a:t>
            </a:r>
            <a:r>
              <a:rPr lang="ru-RU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</a:rPr>
              <a:t>Интеллект-карт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836C27-D2E9-D150-5332-F55D129BE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7">
            <a:alphaModFix amt="47000"/>
          </a:blip>
          <a:stretch>
            <a:fillRect/>
          </a:stretch>
        </p:blipFill>
        <p:spPr>
          <a:xfrm>
            <a:off x="10795" y="0"/>
            <a:ext cx="24373206" cy="13716000"/>
          </a:xfrm>
          <a:prstGeom prst="rect">
            <a:avLst/>
          </a:prstGeom>
        </p:spPr>
      </p:pic>
      <p:pic>
        <p:nvPicPr>
          <p:cNvPr id="8" name="图片 7" descr="D:/下载临时存放/16 二维码选择分享-恢复的.png16 二维码选择分享-恢复的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1694" t="34374" r="47781" b="695"/>
          <a:stretch>
            <a:fillRect/>
          </a:stretch>
        </p:blipFill>
        <p:spPr>
          <a:xfrm>
            <a:off x="577215" y="2707005"/>
            <a:ext cx="6993890" cy="5208905"/>
          </a:xfrm>
          <a:prstGeom prst="roundRect">
            <a:avLst>
              <a:gd name="adj" fmla="val 6892"/>
            </a:avLst>
          </a:prstGeom>
        </p:spPr>
      </p:pic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9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8678892" y="10453682"/>
            <a:ext cx="649160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Из Текста в Изображение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215" y="8582025"/>
            <a:ext cx="649160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Генерация </a:t>
            </a: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PPT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813985" y="12387897"/>
            <a:ext cx="634746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Из Текста в Видео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pic>
        <p:nvPicPr>
          <p:cNvPr id="2" name="图片 1" descr="C:/Users/Administrator/Desktop/未标题-5.png未标题-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22" r="22"/>
          <a:stretch>
            <a:fillRect/>
          </a:stretch>
        </p:blipFill>
        <p:spPr>
          <a:xfrm>
            <a:off x="8420100" y="4777105"/>
            <a:ext cx="7269480" cy="5245735"/>
          </a:xfrm>
          <a:prstGeom prst="roundRect">
            <a:avLst/>
          </a:prstGeom>
        </p:spPr>
      </p:pic>
      <p:pic>
        <p:nvPicPr>
          <p:cNvPr id="7" name="图片 6" descr="C:/Users/Administrator/Desktop/22.png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18" b="18"/>
          <a:stretch>
            <a:fillRect/>
          </a:stretch>
        </p:blipFill>
        <p:spPr>
          <a:xfrm>
            <a:off x="16537940" y="6858000"/>
            <a:ext cx="7274560" cy="5245735"/>
          </a:xfrm>
          <a:prstGeom prst="round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32EF437-9BC7-81D6-75D4-9E3430F393B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86149" y="888367"/>
            <a:ext cx="20864734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微软雅黑" panose="020B0503020204020204" charset="-122"/>
              </a:rPr>
              <a:t>П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реобразование изображений/3</a:t>
            </a:r>
            <a:r>
              <a:rPr lang="en-US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D/</a:t>
            </a:r>
            <a:r>
              <a:rPr lang="ru-RU" altLang="zh-CN" sz="4500" b="1" dirty="0">
                <a:solidFill>
                  <a:srgbClr val="780CFF"/>
                </a:solidFill>
                <a:ea typeface="微软雅黑" panose="020B0503020204020204" charset="-122"/>
                <a:cs typeface="+mj-lt"/>
                <a:sym typeface="微软雅黑" panose="020B0503020204020204" charset="-122"/>
              </a:rPr>
              <a:t>видео</a:t>
            </a:r>
            <a:endParaRPr lang="en-US" altLang="zh-CN" sz="4500" b="1" dirty="0">
              <a:solidFill>
                <a:srgbClr val="780CFF"/>
              </a:solidFill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E06A7-139D-77BC-E36D-B6C7E299CF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8">
            <a:alphaModFix amt="47000"/>
          </a:blip>
          <a:stretch>
            <a:fillRect/>
          </a:stretch>
        </p:blipFill>
        <p:spPr>
          <a:xfrm>
            <a:off x="0" y="19050"/>
            <a:ext cx="24373206" cy="13716000"/>
          </a:xfrm>
          <a:prstGeom prst="rect">
            <a:avLst/>
          </a:prstGeom>
        </p:spPr>
      </p:pic>
      <p:pic>
        <p:nvPicPr>
          <p:cNvPr id="8" name="图片 7" descr="D:/下载临时存放/2.14/文字扫描.png文字扫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4382" t="-413" r="20317" b="12815"/>
          <a:stretch>
            <a:fillRect/>
          </a:stretch>
        </p:blipFill>
        <p:spPr>
          <a:xfrm>
            <a:off x="17014190" y="2628900"/>
            <a:ext cx="5184140" cy="3906520"/>
          </a:xfrm>
          <a:prstGeom prst="roundRect">
            <a:avLst/>
          </a:prstGeom>
        </p:spPr>
      </p:pic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10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pic>
        <p:nvPicPr>
          <p:cNvPr id="21" name="图片 20" descr="D:/下载临时存放/手写文字转换.png手写文字转换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30903" t="38635" r="128" b="7901"/>
          <a:stretch>
            <a:fillRect/>
          </a:stretch>
        </p:blipFill>
        <p:spPr>
          <a:xfrm>
            <a:off x="6557010" y="2646680"/>
            <a:ext cx="8917940" cy="3888740"/>
          </a:xfrm>
          <a:prstGeom prst="round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889969" y="3898552"/>
            <a:ext cx="3898900" cy="13849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Распознавание рукописного текста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17014190" y="12031980"/>
            <a:ext cx="5655310" cy="5232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171450" indent="-1714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Многоязычный перевод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pic>
        <p:nvPicPr>
          <p:cNvPr id="2" name="图片 1" descr="D:/下载临时存放/2.14/hello.pnghell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9764" t="34195" r="50921" b="13968"/>
          <a:stretch>
            <a:fillRect/>
          </a:stretch>
        </p:blipFill>
        <p:spPr>
          <a:xfrm>
            <a:off x="17014190" y="7886700"/>
            <a:ext cx="5184140" cy="3887470"/>
          </a:xfrm>
          <a:prstGeom prst="roundRect">
            <a:avLst/>
          </a:prstGeom>
        </p:spPr>
      </p:pic>
      <p:pic>
        <p:nvPicPr>
          <p:cNvPr id="14" name="图片 13" descr="D:/下载临时存放/文字转语音.png文字转语音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rcRect l="51065" t="49563" r="18782" b="9678"/>
          <a:stretch>
            <a:fillRect/>
          </a:stretch>
        </p:blipFill>
        <p:spPr>
          <a:xfrm>
            <a:off x="3079750" y="7886700"/>
            <a:ext cx="5204460" cy="3906520"/>
          </a:xfrm>
          <a:prstGeom prst="round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rcRect l="5469" t="5" r="5437" b="6850"/>
          <a:stretch>
            <a:fillRect/>
          </a:stretch>
        </p:blipFill>
        <p:spPr>
          <a:xfrm>
            <a:off x="10271760" y="7886700"/>
            <a:ext cx="5203190" cy="3887470"/>
          </a:xfrm>
          <a:prstGeom prst="round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107294" y="12109089"/>
            <a:ext cx="5203190" cy="954107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 algn="ctr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Речь в текст (</a:t>
            </a: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STT)</a:t>
            </a:r>
            <a:endParaRPr lang="ru-RU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 algn="ctr">
              <a:buClr>
                <a:srgbClr val="780CFF"/>
              </a:buClr>
              <a:buSzPct val="80000"/>
            </a:pP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Speech - to - Text (STT)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079750" y="11646009"/>
            <a:ext cx="5204460" cy="1815882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 algn="ctr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endParaRPr lang="ru-RU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 marL="285750" indent="-285750" algn="ctr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Преобразование текста в речь</a:t>
            </a:r>
          </a:p>
          <a:p>
            <a:pPr algn="ctr">
              <a:buClr>
                <a:srgbClr val="780CFF"/>
              </a:buClr>
              <a:buSzPct val="80000"/>
            </a:pPr>
            <a:r>
              <a:rPr lang="en-US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Text - to - Speech (TTS)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7014190" y="6761480"/>
            <a:ext cx="520319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285750" indent="-285750"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Распознавание текста</a:t>
            </a:r>
            <a:endParaRPr lang="en-US" altLang="zh-CN" sz="28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079750" y="1023620"/>
            <a:ext cx="16523970" cy="109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5600" b="1" dirty="0">
                <a:solidFill>
                  <a:srgbClr val="780CFF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ИИ в Белой доске – Базое функции</a:t>
            </a:r>
            <a:endParaRPr lang="en-US" altLang="zh-CN" sz="5600" b="1" dirty="0">
              <a:solidFill>
                <a:srgbClr val="780CFF"/>
              </a:solidFill>
              <a:latin typeface="+mj-lt"/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FC10F-D0E5-059E-3490-15BFCBD8B9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-71754" y="40005"/>
            <a:ext cx="24373206" cy="13716000"/>
          </a:xfrm>
          <a:prstGeom prst="rect">
            <a:avLst/>
          </a:prstGeom>
        </p:spPr>
      </p:pic>
      <p:sp>
        <p:nvSpPr>
          <p:cNvPr id="39" name="TextBox 38"/>
          <p:cNvSpPr txBox="1"/>
          <p:nvPr>
            <p:custDataLst>
              <p:tags r:id="rId1"/>
            </p:custDataLst>
          </p:nvPr>
        </p:nvSpPr>
        <p:spPr>
          <a:xfrm>
            <a:off x="4176395" y="5322570"/>
            <a:ext cx="55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Интегрирован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DeepSeek</a:t>
            </a:r>
            <a:endParaRPr lang="en-US" altLang="zh-CN" sz="3200" b="1" dirty="0">
              <a:solidFill>
                <a:schemeClr val="tx1"/>
              </a:solidFill>
              <a:latin typeface="+mj-lt"/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sp>
        <p:nvSpPr>
          <p:cNvPr id="42" name="TextBox 41"/>
          <p:cNvSpPr txBox="1"/>
          <p:nvPr>
            <p:custDataLst>
              <p:tags r:id="rId2"/>
            </p:custDataLst>
          </p:nvPr>
        </p:nvSpPr>
        <p:spPr>
          <a:xfrm>
            <a:off x="4130675" y="8352790"/>
            <a:ext cx="764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2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Интегрирован </a:t>
            </a:r>
          </a:p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Open AI</a:t>
            </a:r>
            <a:r>
              <a:rPr lang="ru-RU" altLang="zh-CN" sz="32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ChatGPT</a:t>
            </a:r>
          </a:p>
        </p:txBody>
      </p:sp>
      <p:pic>
        <p:nvPicPr>
          <p:cNvPr id="14" name="图片占位符 13" descr="D:/下载临时存放/deeepseek.pngdeeepseek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552" r="552"/>
          <a:stretch>
            <a:fillRect/>
          </a:stretch>
        </p:blipFill>
        <p:spPr>
          <a:xfrm>
            <a:off x="2159635" y="4873625"/>
            <a:ext cx="1510030" cy="1543050"/>
          </a:xfrm>
        </p:spPr>
      </p:pic>
      <p:pic>
        <p:nvPicPr>
          <p:cNvPr id="16" name="图片占位符 15" descr="D:/下载临时存放/chatgtp.pngchatgtp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539" r="539"/>
          <a:stretch>
            <a:fillRect/>
          </a:stretch>
        </p:blipFill>
        <p:spPr>
          <a:xfrm>
            <a:off x="2092960" y="8187690"/>
            <a:ext cx="1484630" cy="1517015"/>
          </a:xfrm>
          <a:solidFill>
            <a:schemeClr val="bg1">
              <a:lumMod val="85000"/>
              <a:alpha val="10000"/>
            </a:schemeClr>
          </a:solidFill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320" y="1482090"/>
            <a:ext cx="1047115" cy="1047115"/>
          </a:xfrm>
          <a:prstGeom prst="rect">
            <a:avLst/>
          </a:prstGeom>
        </p:spPr>
      </p:pic>
      <p:pic>
        <p:nvPicPr>
          <p:cNvPr id="2" name="图片 1" descr="D:/业务/Allison/韩国出差PPT/2025032609503821091.png2025032609503821091"/>
          <p:cNvPicPr>
            <a:picLocks noChangeAspect="1"/>
          </p:cNvPicPr>
          <p:nvPr/>
        </p:nvPicPr>
        <p:blipFill>
          <a:blip r:embed="rId8"/>
          <a:srcRect t="2" b="2"/>
          <a:stretch>
            <a:fillRect/>
          </a:stretch>
        </p:blipFill>
        <p:spPr>
          <a:xfrm>
            <a:off x="9234170" y="3819525"/>
            <a:ext cx="14242415" cy="8011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94E1E-47F7-B223-3BC7-034267753DC5}"/>
              </a:ext>
            </a:extLst>
          </p:cNvPr>
          <p:cNvSpPr txBox="1"/>
          <p:nvPr/>
        </p:nvSpPr>
        <p:spPr>
          <a:xfrm>
            <a:off x="2826351" y="1346202"/>
            <a:ext cx="16523970" cy="109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5600" b="1" dirty="0">
                <a:solidFill>
                  <a:srgbClr val="780CFF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ИИ в Белой доске – Базое функции</a:t>
            </a:r>
            <a:endParaRPr lang="en-US" altLang="zh-CN" sz="5600" b="1" dirty="0">
              <a:solidFill>
                <a:srgbClr val="780CFF"/>
              </a:solidFill>
              <a:latin typeface="+mj-lt"/>
              <a:ea typeface="微软雅黑" panose="020B0503020204020204" charset="-122"/>
              <a:cs typeface="+mj-lt"/>
              <a:sym typeface="微软雅黑" panose="020B0503020204020204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23A08-3489-6ACD-E02C-A8C8AF488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994112"/>
            <a:ext cx="24383998" cy="9721887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9099" y="10184443"/>
            <a:ext cx="23964898" cy="3531556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5606335" y="4883150"/>
            <a:ext cx="13171326" cy="19748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7000"/>
              </a:lnSpc>
            </a:pPr>
            <a:endParaRPr sz="100" b="1" dirty="0">
              <a:latin typeface="+mj-lt"/>
              <a:ea typeface="Arial" panose="020B0604020202020204"/>
              <a:cs typeface="+mj-lt"/>
            </a:endParaRPr>
          </a:p>
          <a:p>
            <a:pPr algn="ctr" rtl="0" eaLnBrk="0">
              <a:lnSpc>
                <a:spcPct val="87000"/>
              </a:lnSpc>
              <a:spcBef>
                <a:spcPts val="1245"/>
              </a:spcBef>
            </a:pPr>
            <a:r>
              <a:rPr lang="ru-RU" altLang="zh-CN" sz="11000" b="1" kern="0" spc="-650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</a:rPr>
              <a:t>Ч</a:t>
            </a:r>
            <a:r>
              <a:rPr lang="ru-RU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то нового в </a:t>
            </a:r>
            <a:r>
              <a:rPr lang="ru-RU" altLang="zh-CN" sz="11000" b="1" kern="0" spc="-650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</a:rPr>
              <a:t>Б</a:t>
            </a:r>
            <a:r>
              <a:rPr lang="ru-RU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елой Доске</a:t>
            </a:r>
            <a:r>
              <a:rPr lang="en-US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?</a:t>
            </a:r>
            <a:endParaRPr sz="11000" b="1" dirty="0">
              <a:latin typeface="+mj-lt"/>
              <a:ea typeface="OPPOSans H" panose="00020600040101010101" charset="-122"/>
              <a:cs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2C5F48-844B-78A5-412D-C84F0FB33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roup 27"/>
          <p:cNvGrpSpPr/>
          <p:nvPr/>
        </p:nvGrpSpPr>
        <p:grpSpPr>
          <a:xfrm>
            <a:off x="2325370" y="12962890"/>
            <a:ext cx="1673225" cy="1673225"/>
            <a:chOff x="5080000" y="4318000"/>
            <a:chExt cx="1778000" cy="1778000"/>
          </a:xfrm>
        </p:grpSpPr>
        <p:sp>
          <p:nvSpPr>
            <p:cNvPr id="774" name="Rectangle: Rounded Corners 31"/>
            <p:cNvSpPr/>
            <p:nvPr/>
          </p:nvSpPr>
          <p:spPr>
            <a:xfrm>
              <a:off x="5080000" y="4318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1EDFCB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1EDFC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75" name="Rectangle: Rounded Corners 32"/>
            <p:cNvSpPr/>
            <p:nvPr/>
          </p:nvSpPr>
          <p:spPr>
            <a:xfrm>
              <a:off x="5183945" y="4421945"/>
              <a:ext cx="1570111" cy="1570110"/>
            </a:xfrm>
            <a:prstGeom prst="roundRect">
              <a:avLst>
                <a:gd name="adj" fmla="val 22590"/>
              </a:avLst>
            </a:prstGeom>
            <a:gradFill flip="none" rotWithShape="1">
              <a:gsLst>
                <a:gs pos="0">
                  <a:srgbClr val="1EDFCB">
                    <a:lumMod val="60000"/>
                    <a:lumOff val="40000"/>
                  </a:srgbClr>
                </a:gs>
                <a:gs pos="80000">
                  <a:srgbClr val="1EDFCB"/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1EDFCB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353963" y="-173929"/>
            <a:ext cx="20780375" cy="1132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ru-RU" altLang="zh-CN" sz="4000" b="1" dirty="0" err="1">
                <a:solidFill>
                  <a:srgbClr val="131313"/>
                </a:solidFill>
                <a:latin typeface="+mj-lt"/>
                <a:ea typeface="Roboto" panose="02000000000000000000"/>
                <a:cs typeface="+mj-lt"/>
                <a:sym typeface="+mn-ea"/>
              </a:rPr>
              <a:t>Umind</a:t>
            </a:r>
            <a:r>
              <a:rPr lang="ru-RU" altLang="zh-CN" sz="4000" b="1" dirty="0">
                <a:solidFill>
                  <a:srgbClr val="131313"/>
                </a:solidFill>
                <a:latin typeface="+mj-lt"/>
                <a:ea typeface="Roboto" panose="02000000000000000000"/>
                <a:cs typeface="+mj-lt"/>
                <a:sym typeface="+mn-ea"/>
              </a:rPr>
              <a:t> — </a:t>
            </a:r>
          </a:p>
          <a:p>
            <a:pPr>
              <a:lnSpc>
                <a:spcPct val="200000"/>
              </a:lnSpc>
            </a:pPr>
            <a:r>
              <a:rPr lang="ru-RU" altLang="zh-CN" sz="4000" b="1" dirty="0">
                <a:solidFill>
                  <a:srgbClr val="131313"/>
                </a:solidFill>
                <a:latin typeface="+mj-lt"/>
                <a:ea typeface="Roboto" panose="02000000000000000000"/>
                <a:cs typeface="+mj-lt"/>
                <a:sym typeface="+mn-ea"/>
              </a:rPr>
              <a:t>Совместная работа и доступ ко всем типам файлов с единой платформы</a:t>
            </a:r>
            <a:endParaRPr lang="en-US" altLang="zh-CN" sz="4000" b="1" dirty="0">
              <a:solidFill>
                <a:srgbClr val="131313"/>
              </a:solidFill>
              <a:latin typeface="+mj-lt"/>
              <a:ea typeface="Roboto" panose="02000000000000000000"/>
              <a:cs typeface="+mj-lt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48" y="921819"/>
            <a:ext cx="1295400" cy="1197610"/>
          </a:xfrm>
          <a:prstGeom prst="rect">
            <a:avLst/>
          </a:prstGeom>
        </p:spPr>
      </p:pic>
      <p:sp>
        <p:nvSpPr>
          <p:cNvPr id="556" name="TextBox 52"/>
          <p:cNvSpPr txBox="1"/>
          <p:nvPr/>
        </p:nvSpPr>
        <p:spPr>
          <a:xfrm>
            <a:off x="2356970" y="3454978"/>
            <a:ext cx="6000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zh-CN" sz="4000" b="1" dirty="0">
                <a:solidFill>
                  <a:srgbClr val="131313"/>
                </a:solidFill>
                <a:latin typeface="+mj-lt"/>
                <a:ea typeface="Roboto" panose="02000000000000000000"/>
                <a:cs typeface="+mj-lt"/>
                <a:sym typeface="+mn-ea"/>
              </a:rPr>
              <a:t>Файлы</a:t>
            </a:r>
            <a:r>
              <a:rPr lang="ru-RU" altLang="zh-CN" sz="11000" b="1" dirty="0">
                <a:solidFill>
                  <a:srgbClr val="780CFF"/>
                </a:solidFill>
                <a:latin typeface="+mj-lt"/>
                <a:ea typeface="Roboto" panose="02000000000000000000"/>
                <a:cs typeface="+mj-lt"/>
                <a:sym typeface="+mn-ea"/>
              </a:rPr>
              <a:t> </a:t>
            </a:r>
            <a:r>
              <a:rPr lang="ru-RU" altLang="zh-CN" sz="4800" b="1" dirty="0">
                <a:solidFill>
                  <a:srgbClr val="780CFF"/>
                </a:solidFill>
                <a:latin typeface="+mj-lt"/>
                <a:ea typeface="Roboto" panose="02000000000000000000"/>
                <a:cs typeface="+mj-lt"/>
                <a:sym typeface="+mn-ea"/>
              </a:rPr>
              <a:t>Всех</a:t>
            </a:r>
            <a:r>
              <a:rPr lang="ru-RU" altLang="zh-CN" sz="11000" b="1" dirty="0">
                <a:solidFill>
                  <a:srgbClr val="780CFF"/>
                </a:solidFill>
                <a:latin typeface="+mj-lt"/>
                <a:ea typeface="Roboto" panose="02000000000000000000"/>
                <a:cs typeface="+mj-lt"/>
                <a:sym typeface="+mn-ea"/>
              </a:rPr>
              <a:t> </a:t>
            </a:r>
            <a:r>
              <a:rPr lang="ru-RU" altLang="zh-CN" sz="4000" b="1" dirty="0">
                <a:solidFill>
                  <a:srgbClr val="131313"/>
                </a:solidFill>
                <a:latin typeface="+mj-lt"/>
                <a:ea typeface="Roboto" panose="02000000000000000000"/>
                <a:cs typeface="+mj-lt"/>
                <a:sym typeface="+mn-ea"/>
              </a:rPr>
              <a:t>типов</a:t>
            </a:r>
            <a:endParaRPr lang="en-US" sz="4000" b="1" dirty="0">
              <a:solidFill>
                <a:srgbClr val="131313"/>
              </a:solidFill>
              <a:latin typeface="+mj-lt"/>
              <a:ea typeface="Roboto" panose="02000000000000000000"/>
              <a:cs typeface="+mj-lt"/>
              <a:sym typeface="微软雅黑" panose="020B0503020204020204" charset="-122"/>
            </a:endParaRPr>
          </a:p>
        </p:txBody>
      </p:sp>
      <p:grpSp>
        <p:nvGrpSpPr>
          <p:cNvPr id="560" name="Group 61"/>
          <p:cNvGrpSpPr/>
          <p:nvPr/>
        </p:nvGrpSpPr>
        <p:grpSpPr>
          <a:xfrm>
            <a:off x="8866533" y="11226254"/>
            <a:ext cx="10177146" cy="1869376"/>
            <a:chOff x="1408444" y="4353287"/>
            <a:chExt cx="5088573" cy="934688"/>
          </a:xfrm>
        </p:grpSpPr>
        <p:sp>
          <p:nvSpPr>
            <p:cNvPr id="561" name="TextBox 56"/>
            <p:cNvSpPr txBox="1"/>
            <p:nvPr/>
          </p:nvSpPr>
          <p:spPr>
            <a:xfrm>
              <a:off x="1571639" y="4353287"/>
              <a:ext cx="4925378" cy="93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altLang="zh-CN" sz="2800" b="1" dirty="0">
                  <a:solidFill>
                    <a:srgbClr val="3D3D3D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Просмотр файлов в окнах как в системе </a:t>
              </a:r>
              <a:r>
                <a:rPr lang="en-US" altLang="zh-CN" sz="2800" b="1" dirty="0">
                  <a:solidFill>
                    <a:srgbClr val="3D3D3D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Windows</a:t>
              </a:r>
            </a:p>
            <a:p>
              <a:pPr indent="0">
                <a:lnSpc>
                  <a:spcPct val="150000"/>
                </a:lnSpc>
                <a:buNone/>
              </a:pPr>
              <a:r>
                <a:rPr lang="ru-RU" altLang="zh-CN" sz="2800" b="1" dirty="0">
                  <a:solidFill>
                    <a:srgbClr val="3D3D3D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Масштаб на весь экран</a:t>
              </a:r>
              <a:endParaRPr lang="en-US" altLang="zh-CN" sz="28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lang="ru-RU" altLang="zh-CN" sz="2800" b="1" dirty="0">
                  <a:solidFill>
                    <a:srgbClr val="3D3D3D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Разделение вида на левую/правую сторону экрана</a:t>
              </a:r>
              <a:endParaRPr lang="en-US" altLang="zh-CN" sz="28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562" name="Group 57"/>
            <p:cNvGrpSpPr/>
            <p:nvPr/>
          </p:nvGrpSpPr>
          <p:grpSpPr>
            <a:xfrm>
              <a:off x="1408444" y="4464697"/>
              <a:ext cx="45719" cy="823278"/>
              <a:chOff x="1432874" y="3552701"/>
              <a:chExt cx="45719" cy="823278"/>
            </a:xfrm>
          </p:grpSpPr>
          <p:cxnSp>
            <p:nvCxnSpPr>
              <p:cNvPr id="563" name="Straight Connector 58"/>
              <p:cNvCxnSpPr/>
              <p:nvPr/>
            </p:nvCxnSpPr>
            <p:spPr>
              <a:xfrm>
                <a:off x="1455733" y="3552701"/>
                <a:ext cx="0" cy="823278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4" name="Rectangle: Rounded Corners 59"/>
              <p:cNvSpPr/>
              <p:nvPr/>
            </p:nvSpPr>
            <p:spPr>
              <a:xfrm>
                <a:off x="1432874" y="4143709"/>
                <a:ext cx="45719" cy="232243"/>
              </a:xfrm>
              <a:prstGeom prst="roundRect">
                <a:avLst>
                  <a:gd name="adj" fmla="val 50000"/>
                </a:avLst>
              </a:prstGeom>
              <a:solidFill>
                <a:srgbClr val="780CFF"/>
              </a:solidFill>
              <a:ln>
                <a:noFill/>
              </a:ln>
              <a:effectLst>
                <a:outerShdw blurRad="114300" dist="38100" dir="8100000" algn="tr" rotWithShape="0">
                  <a:schemeClr val="accent2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622" name="Group 6"/>
          <p:cNvGrpSpPr/>
          <p:nvPr/>
        </p:nvGrpSpPr>
        <p:grpSpPr>
          <a:xfrm>
            <a:off x="4084955" y="6500813"/>
            <a:ext cx="1673224" cy="1673224"/>
            <a:chOff x="7340600" y="814388"/>
            <a:chExt cx="1673224" cy="1673224"/>
          </a:xfrm>
        </p:grpSpPr>
        <p:grpSp>
          <p:nvGrpSpPr>
            <p:cNvPr id="623" name="Group 7"/>
            <p:cNvGrpSpPr/>
            <p:nvPr/>
          </p:nvGrpSpPr>
          <p:grpSpPr>
            <a:xfrm>
              <a:off x="7340600" y="814388"/>
              <a:ext cx="1673224" cy="1673224"/>
              <a:chOff x="6858000" y="762000"/>
              <a:chExt cx="1778000" cy="1778000"/>
            </a:xfrm>
          </p:grpSpPr>
          <p:sp>
            <p:nvSpPr>
              <p:cNvPr id="624" name="Rectangle: Rounded Corners 9"/>
              <p:cNvSpPr/>
              <p:nvPr/>
            </p:nvSpPr>
            <p:spPr>
              <a:xfrm>
                <a:off x="6858000" y="762000"/>
                <a:ext cx="1778000" cy="1778000"/>
              </a:xfrm>
              <a:prstGeom prst="roundRect">
                <a:avLst>
                  <a:gd name="adj" fmla="val 23744"/>
                </a:avLst>
              </a:prstGeom>
              <a:solidFill>
                <a:srgbClr val="76C9FF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114300" dir="8100000" algn="tr" rotWithShape="0">
                  <a:srgbClr val="F7627B">
                    <a:alpha val="4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625" name="Rectangle: Rounded Corners 10"/>
              <p:cNvSpPr/>
              <p:nvPr/>
            </p:nvSpPr>
            <p:spPr>
              <a:xfrm>
                <a:off x="6961945" y="865945"/>
                <a:ext cx="1570111" cy="1570110"/>
              </a:xfrm>
              <a:prstGeom prst="roundRect">
                <a:avLst>
                  <a:gd name="adj" fmla="val 22590"/>
                </a:avLst>
              </a:prstGeom>
              <a:gradFill>
                <a:gsLst>
                  <a:gs pos="0">
                    <a:srgbClr val="76C9FF"/>
                  </a:gs>
                  <a:gs pos="80000">
                    <a:srgbClr val="2EA9FF"/>
                  </a:gs>
                </a:gsLst>
                <a:path path="circle">
                  <a:fillToRect t="100000" r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863600" dist="431800" dir="8100000" sx="93000" sy="93000" algn="tr" rotWithShape="0">
                  <a:srgbClr val="00B2EC">
                    <a:alpha val="3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626" name="Rectangle: Rounded Corners 8"/>
            <p:cNvSpPr/>
            <p:nvPr/>
          </p:nvSpPr>
          <p:spPr>
            <a:xfrm>
              <a:off x="7789862" y="1263650"/>
              <a:ext cx="774700" cy="774700"/>
            </a:xfrm>
            <a:prstGeom prst="roundRect">
              <a:avLst/>
            </a:prstGeom>
            <a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27" name="Group 11"/>
          <p:cNvGrpSpPr/>
          <p:nvPr/>
        </p:nvGrpSpPr>
        <p:grpSpPr>
          <a:xfrm>
            <a:off x="5862955" y="9282113"/>
            <a:ext cx="1673224" cy="1673224"/>
            <a:chOff x="9118600" y="4370388"/>
            <a:chExt cx="1673224" cy="1673224"/>
          </a:xfrm>
        </p:grpSpPr>
        <p:grpSp>
          <p:nvGrpSpPr>
            <p:cNvPr id="628" name="Group 12"/>
            <p:cNvGrpSpPr/>
            <p:nvPr/>
          </p:nvGrpSpPr>
          <p:grpSpPr>
            <a:xfrm>
              <a:off x="9118600" y="4370388"/>
              <a:ext cx="1673224" cy="1673224"/>
              <a:chOff x="8636000" y="4318000"/>
              <a:chExt cx="1778000" cy="1778000"/>
            </a:xfrm>
          </p:grpSpPr>
          <p:sp>
            <p:nvSpPr>
              <p:cNvPr id="629" name="Rectangle: Rounded Corners 14"/>
              <p:cNvSpPr/>
              <p:nvPr/>
            </p:nvSpPr>
            <p:spPr>
              <a:xfrm>
                <a:off x="8636000" y="4318000"/>
                <a:ext cx="1778000" cy="1778000"/>
              </a:xfrm>
              <a:prstGeom prst="roundRect">
                <a:avLst>
                  <a:gd name="adj" fmla="val 23744"/>
                </a:avLst>
              </a:prstGeom>
              <a:solidFill>
                <a:sysClr val="window" lastClr="FFFFFF">
                  <a:alpha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114300" dir="8100000" algn="tr" rotWithShape="0">
                  <a:srgbClr val="2F305B">
                    <a:alpha val="4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630" name="Rectangle: Rounded Corners 15"/>
              <p:cNvSpPr/>
              <p:nvPr/>
            </p:nvSpPr>
            <p:spPr>
              <a:xfrm>
                <a:off x="8739945" y="4421945"/>
                <a:ext cx="1570111" cy="1570110"/>
              </a:xfrm>
              <a:prstGeom prst="roundRect">
                <a:avLst>
                  <a:gd name="adj" fmla="val 2259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63600" dist="431800" dir="8100000" sx="93000" sy="93000" algn="tr" rotWithShape="0">
                  <a:srgbClr val="2F305B">
                    <a:alpha val="1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631" name="Rectangle: Rounded Corners 13"/>
            <p:cNvSpPr/>
            <p:nvPr/>
          </p:nvSpPr>
          <p:spPr>
            <a:xfrm>
              <a:off x="9457690" y="4709478"/>
              <a:ext cx="995045" cy="995045"/>
            </a:xfrm>
            <a:prstGeom prst="roundRect">
              <a:avLst/>
            </a:prstGeom>
            <a:blipFill rotWithShape="1">
              <a:blip r:embed="rId7" cstate="screen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3" name="Group 17"/>
          <p:cNvGrpSpPr/>
          <p:nvPr/>
        </p:nvGrpSpPr>
        <p:grpSpPr>
          <a:xfrm>
            <a:off x="2306955" y="7506970"/>
            <a:ext cx="1673225" cy="1673225"/>
            <a:chOff x="5080000" y="762000"/>
            <a:chExt cx="1778000" cy="1778000"/>
          </a:xfrm>
        </p:grpSpPr>
        <p:sp>
          <p:nvSpPr>
            <p:cNvPr id="634" name="Rectangle: Rounded Corners 19"/>
            <p:cNvSpPr/>
            <p:nvPr/>
          </p:nvSpPr>
          <p:spPr>
            <a:xfrm>
              <a:off x="5080000" y="762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7F6CFC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7F6CFC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35" name="Rectangle: Rounded Corners 20"/>
            <p:cNvSpPr/>
            <p:nvPr/>
          </p:nvSpPr>
          <p:spPr>
            <a:xfrm>
              <a:off x="5183945" y="865945"/>
              <a:ext cx="1570111" cy="1570110"/>
            </a:xfrm>
            <a:prstGeom prst="roundRect">
              <a:avLst>
                <a:gd name="adj" fmla="val 22590"/>
              </a:avLst>
            </a:prstGeom>
            <a:gradFill>
              <a:gsLst>
                <a:gs pos="0">
                  <a:srgbClr val="B2A7FD"/>
                </a:gs>
                <a:gs pos="80000">
                  <a:srgbClr val="7E6CFC"/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7F6CFC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8" name="Group 22"/>
          <p:cNvGrpSpPr/>
          <p:nvPr/>
        </p:nvGrpSpPr>
        <p:grpSpPr>
          <a:xfrm>
            <a:off x="4084955" y="10056495"/>
            <a:ext cx="1673225" cy="1673225"/>
            <a:chOff x="8636000" y="2540000"/>
            <a:chExt cx="1778000" cy="1778000"/>
          </a:xfrm>
        </p:grpSpPr>
        <p:sp>
          <p:nvSpPr>
            <p:cNvPr id="639" name="Rectangle: Rounded Corners 24"/>
            <p:cNvSpPr/>
            <p:nvPr/>
          </p:nvSpPr>
          <p:spPr>
            <a:xfrm>
              <a:off x="8636000" y="2540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7F6CFC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7F6CFC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40" name="Rectangle: Rounded Corners 25"/>
            <p:cNvSpPr/>
            <p:nvPr/>
          </p:nvSpPr>
          <p:spPr>
            <a:xfrm>
              <a:off x="8739945" y="2643945"/>
              <a:ext cx="1570111" cy="1570110"/>
            </a:xfrm>
            <a:prstGeom prst="roundRect">
              <a:avLst>
                <a:gd name="adj" fmla="val 22590"/>
              </a:avLst>
            </a:prstGeom>
            <a:gradFill>
              <a:gsLst>
                <a:gs pos="0">
                  <a:srgbClr val="7F6CFC">
                    <a:lumMod val="60000"/>
                    <a:lumOff val="40000"/>
                  </a:srgbClr>
                </a:gs>
                <a:gs pos="80000">
                  <a:srgbClr val="7F6CFC"/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7F6CFC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43" name="Group 27"/>
          <p:cNvGrpSpPr/>
          <p:nvPr/>
        </p:nvGrpSpPr>
        <p:grpSpPr>
          <a:xfrm>
            <a:off x="419735" y="8481695"/>
            <a:ext cx="1673225" cy="1673225"/>
            <a:chOff x="5080000" y="4318000"/>
            <a:chExt cx="1778000" cy="1778000"/>
          </a:xfrm>
        </p:grpSpPr>
        <p:sp>
          <p:nvSpPr>
            <p:cNvPr id="644" name="Rectangle: Rounded Corners 31"/>
            <p:cNvSpPr/>
            <p:nvPr/>
          </p:nvSpPr>
          <p:spPr>
            <a:xfrm>
              <a:off x="5080000" y="4318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1EDFCB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1EDFC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45" name="Rectangle: Rounded Corners 32"/>
            <p:cNvSpPr/>
            <p:nvPr/>
          </p:nvSpPr>
          <p:spPr>
            <a:xfrm>
              <a:off x="5183945" y="4421945"/>
              <a:ext cx="1570111" cy="1570110"/>
            </a:xfrm>
            <a:prstGeom prst="roundRect">
              <a:avLst>
                <a:gd name="adj" fmla="val 22590"/>
              </a:avLst>
            </a:prstGeom>
            <a:gradFill flip="none" rotWithShape="1">
              <a:gsLst>
                <a:gs pos="0">
                  <a:srgbClr val="1EDFCB">
                    <a:lumMod val="60000"/>
                    <a:lumOff val="40000"/>
                  </a:srgbClr>
                </a:gs>
                <a:gs pos="80000">
                  <a:srgbClr val="1EDFCB"/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1EDFCB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57" name="Group 41"/>
          <p:cNvGrpSpPr/>
          <p:nvPr/>
        </p:nvGrpSpPr>
        <p:grpSpPr>
          <a:xfrm>
            <a:off x="4084955" y="8279130"/>
            <a:ext cx="1673225" cy="1673225"/>
            <a:chOff x="6858000" y="2540000"/>
            <a:chExt cx="1778000" cy="1778000"/>
          </a:xfrm>
        </p:grpSpPr>
        <p:sp>
          <p:nvSpPr>
            <p:cNvPr id="658" name="Rectangle: Rounded Corners 45"/>
            <p:cNvSpPr/>
            <p:nvPr/>
          </p:nvSpPr>
          <p:spPr>
            <a:xfrm>
              <a:off x="6858000" y="2540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59" name="Rectangle: Rounded Corners 46"/>
            <p:cNvSpPr/>
            <p:nvPr/>
          </p:nvSpPr>
          <p:spPr>
            <a:xfrm>
              <a:off x="6961945" y="2643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84" name="Group 17"/>
          <p:cNvGrpSpPr/>
          <p:nvPr/>
        </p:nvGrpSpPr>
        <p:grpSpPr>
          <a:xfrm>
            <a:off x="5920740" y="12871450"/>
            <a:ext cx="1673225" cy="1673225"/>
            <a:chOff x="5080000" y="762000"/>
            <a:chExt cx="1778000" cy="1778000"/>
          </a:xfrm>
        </p:grpSpPr>
        <p:sp>
          <p:nvSpPr>
            <p:cNvPr id="685" name="Rectangle: Rounded Corners 19"/>
            <p:cNvSpPr/>
            <p:nvPr/>
          </p:nvSpPr>
          <p:spPr>
            <a:xfrm>
              <a:off x="5080000" y="762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7F6CFC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7F6CFC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86" name="Rectangle: Rounded Corners 20"/>
            <p:cNvSpPr/>
            <p:nvPr/>
          </p:nvSpPr>
          <p:spPr>
            <a:xfrm>
              <a:off x="5183945" y="865945"/>
              <a:ext cx="1570111" cy="1570110"/>
            </a:xfrm>
            <a:prstGeom prst="roundRect">
              <a:avLst>
                <a:gd name="adj" fmla="val 22590"/>
              </a:avLst>
            </a:prstGeom>
            <a:gradFill>
              <a:gsLst>
                <a:gs pos="0">
                  <a:srgbClr val="B2A7FD"/>
                </a:gs>
                <a:gs pos="80000">
                  <a:srgbClr val="7E6CFC"/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7F6CFC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01" name="Group 34"/>
          <p:cNvGrpSpPr/>
          <p:nvPr/>
        </p:nvGrpSpPr>
        <p:grpSpPr>
          <a:xfrm>
            <a:off x="5862955" y="11160125"/>
            <a:ext cx="1673225" cy="1673225"/>
            <a:chOff x="8636000" y="762000"/>
            <a:chExt cx="1778000" cy="1778000"/>
          </a:xfrm>
        </p:grpSpPr>
        <p:sp>
          <p:nvSpPr>
            <p:cNvPr id="702" name="Rectangle: Rounded Corners 38"/>
            <p:cNvSpPr/>
            <p:nvPr/>
          </p:nvSpPr>
          <p:spPr>
            <a:xfrm>
              <a:off x="8636000" y="762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03" name="Rectangle: Rounded Corners 39"/>
            <p:cNvSpPr/>
            <p:nvPr/>
          </p:nvSpPr>
          <p:spPr>
            <a:xfrm>
              <a:off x="8739945" y="865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25" name="Group 22"/>
          <p:cNvGrpSpPr/>
          <p:nvPr/>
        </p:nvGrpSpPr>
        <p:grpSpPr>
          <a:xfrm>
            <a:off x="419735" y="12162790"/>
            <a:ext cx="1673225" cy="1673225"/>
            <a:chOff x="8636000" y="2540000"/>
            <a:chExt cx="1778000" cy="1778000"/>
          </a:xfrm>
        </p:grpSpPr>
        <p:sp>
          <p:nvSpPr>
            <p:cNvPr id="726" name="Rectangle: Rounded Corners 24"/>
            <p:cNvSpPr/>
            <p:nvPr/>
          </p:nvSpPr>
          <p:spPr>
            <a:xfrm>
              <a:off x="8636000" y="2540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7F6CFC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7F6CFC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27" name="Rectangle: Rounded Corners 25"/>
            <p:cNvSpPr/>
            <p:nvPr/>
          </p:nvSpPr>
          <p:spPr>
            <a:xfrm>
              <a:off x="8739945" y="2643945"/>
              <a:ext cx="1570111" cy="1570110"/>
            </a:xfrm>
            <a:prstGeom prst="roundRect">
              <a:avLst>
                <a:gd name="adj" fmla="val 22590"/>
              </a:avLst>
            </a:prstGeom>
            <a:gradFill>
              <a:gsLst>
                <a:gs pos="0">
                  <a:srgbClr val="7F6CFC">
                    <a:lumMod val="60000"/>
                    <a:lumOff val="40000"/>
                  </a:srgbClr>
                </a:gs>
                <a:gs pos="80000">
                  <a:srgbClr val="7F6CFC"/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7F6CFC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30" name="Group 34"/>
          <p:cNvGrpSpPr/>
          <p:nvPr/>
        </p:nvGrpSpPr>
        <p:grpSpPr>
          <a:xfrm>
            <a:off x="419735" y="6645910"/>
            <a:ext cx="1673225" cy="1673225"/>
            <a:chOff x="8636000" y="762000"/>
            <a:chExt cx="1778000" cy="1778000"/>
          </a:xfrm>
        </p:grpSpPr>
        <p:sp>
          <p:nvSpPr>
            <p:cNvPr id="731" name="Rectangle: Rounded Corners 38"/>
            <p:cNvSpPr/>
            <p:nvPr/>
          </p:nvSpPr>
          <p:spPr>
            <a:xfrm>
              <a:off x="8636000" y="762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32" name="Rectangle: Rounded Corners 39"/>
            <p:cNvSpPr/>
            <p:nvPr/>
          </p:nvSpPr>
          <p:spPr>
            <a:xfrm>
              <a:off x="8739945" y="865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47" name="Group 34"/>
          <p:cNvGrpSpPr/>
          <p:nvPr/>
        </p:nvGrpSpPr>
        <p:grpSpPr>
          <a:xfrm>
            <a:off x="339090" y="10350500"/>
            <a:ext cx="1673225" cy="1673225"/>
            <a:chOff x="8636000" y="762000"/>
            <a:chExt cx="1778000" cy="1778000"/>
          </a:xfrm>
        </p:grpSpPr>
        <p:sp>
          <p:nvSpPr>
            <p:cNvPr id="748" name="Rectangle: Rounded Corners 38"/>
            <p:cNvSpPr/>
            <p:nvPr/>
          </p:nvSpPr>
          <p:spPr>
            <a:xfrm>
              <a:off x="8636000" y="762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49" name="Rectangle: Rounded Corners 39"/>
            <p:cNvSpPr/>
            <p:nvPr/>
          </p:nvSpPr>
          <p:spPr>
            <a:xfrm>
              <a:off x="8739945" y="865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57" name="Group 6"/>
          <p:cNvGrpSpPr/>
          <p:nvPr/>
        </p:nvGrpSpPr>
        <p:grpSpPr>
          <a:xfrm>
            <a:off x="2306955" y="9284653"/>
            <a:ext cx="1673224" cy="4869497"/>
            <a:chOff x="7340600" y="814388"/>
            <a:chExt cx="1673224" cy="4869497"/>
          </a:xfrm>
        </p:grpSpPr>
        <p:grpSp>
          <p:nvGrpSpPr>
            <p:cNvPr id="758" name="Group 7"/>
            <p:cNvGrpSpPr/>
            <p:nvPr/>
          </p:nvGrpSpPr>
          <p:grpSpPr>
            <a:xfrm>
              <a:off x="7340600" y="814388"/>
              <a:ext cx="1673224" cy="1673224"/>
              <a:chOff x="6858000" y="762000"/>
              <a:chExt cx="1778000" cy="1778000"/>
            </a:xfrm>
          </p:grpSpPr>
          <p:sp>
            <p:nvSpPr>
              <p:cNvPr id="759" name="Rectangle: Rounded Corners 9"/>
              <p:cNvSpPr/>
              <p:nvPr/>
            </p:nvSpPr>
            <p:spPr>
              <a:xfrm>
                <a:off x="6858000" y="762000"/>
                <a:ext cx="1778000" cy="1778000"/>
              </a:xfrm>
              <a:prstGeom prst="roundRect">
                <a:avLst>
                  <a:gd name="adj" fmla="val 23744"/>
                </a:avLst>
              </a:prstGeom>
              <a:solidFill>
                <a:srgbClr val="76C9FF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114300" dir="8100000" algn="tr" rotWithShape="0">
                  <a:srgbClr val="F7627B">
                    <a:alpha val="4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760" name="Rectangle: Rounded Corners 10"/>
              <p:cNvSpPr/>
              <p:nvPr/>
            </p:nvSpPr>
            <p:spPr>
              <a:xfrm>
                <a:off x="6961945" y="865945"/>
                <a:ext cx="1570111" cy="1570110"/>
              </a:xfrm>
              <a:prstGeom prst="roundRect">
                <a:avLst>
                  <a:gd name="adj" fmla="val 22590"/>
                </a:avLst>
              </a:prstGeom>
              <a:gradFill>
                <a:gsLst>
                  <a:gs pos="0">
                    <a:srgbClr val="76C9FF"/>
                  </a:gs>
                  <a:gs pos="80000">
                    <a:srgbClr val="2EA9FF"/>
                  </a:gs>
                </a:gsLst>
                <a:path path="circle">
                  <a:fillToRect t="100000" r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863600" dist="431800" dir="8100000" sx="93000" sy="93000" algn="tr" rotWithShape="0">
                  <a:srgbClr val="00B2EC">
                    <a:alpha val="3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761" name="Rectangle: Rounded Corners 8"/>
            <p:cNvSpPr/>
            <p:nvPr/>
          </p:nvSpPr>
          <p:spPr>
            <a:xfrm>
              <a:off x="7776527" y="4882515"/>
              <a:ext cx="801370" cy="801370"/>
            </a:xfrm>
            <a:prstGeom prst="roundRect">
              <a:avLst/>
            </a:prstGeom>
            <a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62" name="Group 6"/>
          <p:cNvGrpSpPr/>
          <p:nvPr/>
        </p:nvGrpSpPr>
        <p:grpSpPr>
          <a:xfrm>
            <a:off x="4084320" y="11883708"/>
            <a:ext cx="1673224" cy="1673224"/>
            <a:chOff x="7340600" y="814388"/>
            <a:chExt cx="1673224" cy="1673224"/>
          </a:xfrm>
        </p:grpSpPr>
        <p:grpSp>
          <p:nvGrpSpPr>
            <p:cNvPr id="763" name="Group 7"/>
            <p:cNvGrpSpPr/>
            <p:nvPr/>
          </p:nvGrpSpPr>
          <p:grpSpPr>
            <a:xfrm>
              <a:off x="7340600" y="814388"/>
              <a:ext cx="1673224" cy="1673224"/>
              <a:chOff x="6858000" y="762000"/>
              <a:chExt cx="1778000" cy="1778000"/>
            </a:xfrm>
          </p:grpSpPr>
          <p:sp>
            <p:nvSpPr>
              <p:cNvPr id="764" name="Rectangle: Rounded Corners 9"/>
              <p:cNvSpPr/>
              <p:nvPr/>
            </p:nvSpPr>
            <p:spPr>
              <a:xfrm>
                <a:off x="6858000" y="762000"/>
                <a:ext cx="1778000" cy="1778000"/>
              </a:xfrm>
              <a:prstGeom prst="roundRect">
                <a:avLst>
                  <a:gd name="adj" fmla="val 23744"/>
                </a:avLst>
              </a:prstGeom>
              <a:solidFill>
                <a:srgbClr val="76C9FF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04800" dist="114300" dir="8100000" algn="tr" rotWithShape="0">
                  <a:srgbClr val="F7627B">
                    <a:alpha val="4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765" name="Rectangle: Rounded Corners 10"/>
              <p:cNvSpPr/>
              <p:nvPr/>
            </p:nvSpPr>
            <p:spPr>
              <a:xfrm>
                <a:off x="6961945" y="865945"/>
                <a:ext cx="1570111" cy="1570110"/>
              </a:xfrm>
              <a:prstGeom prst="roundRect">
                <a:avLst>
                  <a:gd name="adj" fmla="val 22590"/>
                </a:avLst>
              </a:prstGeom>
              <a:gradFill>
                <a:gsLst>
                  <a:gs pos="0">
                    <a:srgbClr val="76C9FF"/>
                  </a:gs>
                  <a:gs pos="80000">
                    <a:srgbClr val="2EA9FF"/>
                  </a:gs>
                </a:gsLst>
                <a:path path="circle">
                  <a:fillToRect t="100000" r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863600" dist="431800" dir="8100000" sx="93000" sy="93000" algn="tr" rotWithShape="0">
                  <a:srgbClr val="00B2EC">
                    <a:alpha val="30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766" name="Rectangle: Rounded Corners 8"/>
            <p:cNvSpPr/>
            <p:nvPr/>
          </p:nvSpPr>
          <p:spPr>
            <a:xfrm>
              <a:off x="7836861" y="1310649"/>
              <a:ext cx="680702" cy="680702"/>
            </a:xfrm>
            <a:prstGeom prst="roundRect">
              <a:avLst/>
            </a:prstGeom>
            <a:blipFill rotWithShape="1"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85" name="Group 27"/>
          <p:cNvGrpSpPr/>
          <p:nvPr/>
        </p:nvGrpSpPr>
        <p:grpSpPr>
          <a:xfrm>
            <a:off x="5862955" y="7506335"/>
            <a:ext cx="1673225" cy="1673225"/>
            <a:chOff x="5080000" y="4318000"/>
            <a:chExt cx="1778000" cy="1778000"/>
          </a:xfrm>
        </p:grpSpPr>
        <p:sp>
          <p:nvSpPr>
            <p:cNvPr id="786" name="Rectangle: Rounded Corners 31"/>
            <p:cNvSpPr/>
            <p:nvPr/>
          </p:nvSpPr>
          <p:spPr>
            <a:xfrm>
              <a:off x="5080000" y="4318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rgbClr val="1EDFCB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1EDFC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87" name="Rectangle: Rounded Corners 32"/>
            <p:cNvSpPr/>
            <p:nvPr/>
          </p:nvSpPr>
          <p:spPr>
            <a:xfrm>
              <a:off x="5183945" y="4421945"/>
              <a:ext cx="1570111" cy="1570110"/>
            </a:xfrm>
            <a:prstGeom prst="roundRect">
              <a:avLst>
                <a:gd name="adj" fmla="val 22590"/>
              </a:avLst>
            </a:prstGeom>
            <a:gradFill flip="none" rotWithShape="1">
              <a:gsLst>
                <a:gs pos="0">
                  <a:srgbClr val="1EDFCB">
                    <a:lumMod val="60000"/>
                    <a:lumOff val="40000"/>
                  </a:srgbClr>
                </a:gs>
                <a:gs pos="80000">
                  <a:srgbClr val="1EDFCB"/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1EDFCB">
                  <a:alpha val="30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791" name="图片 790" descr="D:/下载临时存放/Word-Color.pngWord-Color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1213" y="7037388"/>
            <a:ext cx="890270" cy="890270"/>
          </a:xfrm>
          <a:prstGeom prst="rect">
            <a:avLst/>
          </a:prstGeom>
        </p:spPr>
      </p:pic>
      <p:pic>
        <p:nvPicPr>
          <p:cNvPr id="792" name="图片 791" descr="D:/下载临时存放/WPS图标.pngWPS图标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476433" y="8670608"/>
            <a:ext cx="890270" cy="890270"/>
          </a:xfrm>
          <a:prstGeom prst="rect">
            <a:avLst/>
          </a:prstGeom>
        </p:spPr>
      </p:pic>
      <p:pic>
        <p:nvPicPr>
          <p:cNvPr id="793" name="图片 792" descr="D:/下载临时存放/ppt(1).pngppt(1)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54433" y="11551603"/>
            <a:ext cx="890270" cy="890270"/>
          </a:xfrm>
          <a:prstGeom prst="rect">
            <a:avLst/>
          </a:prstGeom>
        </p:spPr>
      </p:pic>
      <p:pic>
        <p:nvPicPr>
          <p:cNvPr id="794" name="图片 793" descr="D:/下载临时存放/zip.pngzip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1530" y="10708005"/>
            <a:ext cx="843915" cy="843915"/>
          </a:xfrm>
          <a:prstGeom prst="rect">
            <a:avLst/>
          </a:prstGeom>
        </p:spPr>
      </p:pic>
      <p:grpSp>
        <p:nvGrpSpPr>
          <p:cNvPr id="720" name="Group 12"/>
          <p:cNvGrpSpPr/>
          <p:nvPr/>
        </p:nvGrpSpPr>
        <p:grpSpPr>
          <a:xfrm>
            <a:off x="2306955" y="11062335"/>
            <a:ext cx="1673225" cy="1673225"/>
            <a:chOff x="8636000" y="4318000"/>
            <a:chExt cx="1778000" cy="1778000"/>
          </a:xfrm>
        </p:grpSpPr>
        <p:sp>
          <p:nvSpPr>
            <p:cNvPr id="721" name="Rectangle: Rounded Corners 14"/>
            <p:cNvSpPr/>
            <p:nvPr/>
          </p:nvSpPr>
          <p:spPr>
            <a:xfrm>
              <a:off x="8636000" y="4318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22" name="Rectangle: Rounded Corners 15"/>
            <p:cNvSpPr/>
            <p:nvPr/>
          </p:nvSpPr>
          <p:spPr>
            <a:xfrm>
              <a:off x="8739945" y="4421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795" name="Rectangle: Rounded Corners 13"/>
          <p:cNvSpPr/>
          <p:nvPr/>
        </p:nvSpPr>
        <p:spPr>
          <a:xfrm>
            <a:off x="2646045" y="11384598"/>
            <a:ext cx="995045" cy="995045"/>
          </a:xfrm>
          <a:prstGeom prst="roundRect">
            <a:avLst/>
          </a:prstGeom>
          <a:blipFill rotWithShape="1">
            <a:blip r:embed="rId14" cstate="screen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1600" dist="50800" dir="8100000" sx="98000" sy="98000" algn="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96" name="图片 795" descr="D:/下载临时存放/PNG.png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57885" y="8919845"/>
            <a:ext cx="796925" cy="796925"/>
          </a:xfrm>
          <a:prstGeom prst="rect">
            <a:avLst/>
          </a:prstGeom>
        </p:spPr>
      </p:pic>
      <p:pic>
        <p:nvPicPr>
          <p:cNvPr id="797" name="图片 796" descr="D:/下载临时存放/rar.pngrar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11213" y="12568238"/>
            <a:ext cx="890270" cy="890270"/>
          </a:xfrm>
          <a:prstGeom prst="rect">
            <a:avLst/>
          </a:prstGeom>
        </p:spPr>
      </p:pic>
      <p:pic>
        <p:nvPicPr>
          <p:cNvPr id="798" name="图片 797" descr="D:/下载临时存放/JPG.png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727008" y="7927023"/>
            <a:ext cx="833120" cy="833120"/>
          </a:xfrm>
          <a:prstGeom prst="rect">
            <a:avLst/>
          </a:prstGeom>
        </p:spPr>
      </p:pic>
      <p:pic>
        <p:nvPicPr>
          <p:cNvPr id="799" name="图片 798" descr="D:/下载临时存放/TIFF.pngTIF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312218" y="13262928"/>
            <a:ext cx="890270" cy="890270"/>
          </a:xfrm>
          <a:prstGeom prst="rect">
            <a:avLst/>
          </a:prstGeom>
        </p:spPr>
      </p:pic>
      <p:pic>
        <p:nvPicPr>
          <p:cNvPr id="800" name="图片 799" descr="D:/下载临时存放/-odp.png-odp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476433" y="10447973"/>
            <a:ext cx="890270" cy="890270"/>
          </a:xfrm>
          <a:prstGeom prst="rect">
            <a:avLst/>
          </a:prstGeom>
        </p:spPr>
      </p:pic>
      <p:sp>
        <p:nvSpPr>
          <p:cNvPr id="801" name="Rectangle: Rounded Corners 8"/>
          <p:cNvSpPr/>
          <p:nvPr/>
        </p:nvSpPr>
        <p:spPr>
          <a:xfrm>
            <a:off x="6312218" y="7955598"/>
            <a:ext cx="774700" cy="774700"/>
          </a:xfrm>
          <a:prstGeom prst="roundRect">
            <a:avLst/>
          </a:prstGeom>
          <a:blipFill rotWithShape="1"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1600" dist="50800" dir="8100000" sx="98000" sy="98000" algn="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02" name="Rectangle: Rounded Corners 8"/>
          <p:cNvSpPr/>
          <p:nvPr/>
        </p:nvSpPr>
        <p:spPr>
          <a:xfrm>
            <a:off x="2727325" y="9716770"/>
            <a:ext cx="890905" cy="890905"/>
          </a:xfrm>
          <a:prstGeom prst="roundRect">
            <a:avLst/>
          </a:prstGeom>
          <a:blipFill rotWithShape="1"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1600" dist="50800" dir="8100000" sx="98000" sy="98000" algn="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5822950" y="5658485"/>
            <a:ext cx="1673225" cy="1673225"/>
            <a:chOff x="6858000" y="2540000"/>
            <a:chExt cx="1778000" cy="1778000"/>
          </a:xfrm>
        </p:grpSpPr>
        <p:sp>
          <p:nvSpPr>
            <p:cNvPr id="4" name="Rectangle: Rounded Corners 45"/>
            <p:cNvSpPr/>
            <p:nvPr/>
          </p:nvSpPr>
          <p:spPr>
            <a:xfrm>
              <a:off x="6858000" y="2540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Rectangle: Rounded Corners 46"/>
            <p:cNvSpPr/>
            <p:nvPr/>
          </p:nvSpPr>
          <p:spPr>
            <a:xfrm>
              <a:off x="6961945" y="2643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7" name="Group 41"/>
          <p:cNvGrpSpPr/>
          <p:nvPr/>
        </p:nvGrpSpPr>
        <p:grpSpPr>
          <a:xfrm>
            <a:off x="2227580" y="5756275"/>
            <a:ext cx="1673225" cy="1673225"/>
            <a:chOff x="6858000" y="2540000"/>
            <a:chExt cx="1778000" cy="1778000"/>
          </a:xfrm>
        </p:grpSpPr>
        <p:sp>
          <p:nvSpPr>
            <p:cNvPr id="8" name="Rectangle: Rounded Corners 45"/>
            <p:cNvSpPr/>
            <p:nvPr/>
          </p:nvSpPr>
          <p:spPr>
            <a:xfrm>
              <a:off x="6858000" y="2540000"/>
              <a:ext cx="1778000" cy="1778000"/>
            </a:xfrm>
            <a:prstGeom prst="roundRect">
              <a:avLst>
                <a:gd name="adj" fmla="val 23744"/>
              </a:avLst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04800" dist="114300" dir="8100000" algn="tr" rotWithShape="0">
                <a:srgbClr val="2F305B">
                  <a:alpha val="4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9" name="Rectangle: Rounded Corners 46"/>
            <p:cNvSpPr/>
            <p:nvPr/>
          </p:nvSpPr>
          <p:spPr>
            <a:xfrm>
              <a:off x="6961945" y="2643945"/>
              <a:ext cx="1570111" cy="1570110"/>
            </a:xfrm>
            <a:prstGeom prst="roundRect">
              <a:avLst>
                <a:gd name="adj" fmla="val 2259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63600" dist="431800" dir="8100000" sx="93000" sy="93000" algn="tr" rotWithShape="0">
                <a:srgbClr val="2F305B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0" name="图片 9" descr="hwpx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2565" y="6185535"/>
            <a:ext cx="686435" cy="764540"/>
          </a:xfrm>
          <a:prstGeom prst="rect">
            <a:avLst/>
          </a:prstGeom>
        </p:spPr>
      </p:pic>
      <p:pic>
        <p:nvPicPr>
          <p:cNvPr id="12" name="图片 11" descr="hwp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24600" y="6093460"/>
            <a:ext cx="686435" cy="764540"/>
          </a:xfrm>
          <a:prstGeom prst="rect">
            <a:avLst/>
          </a:prstGeom>
        </p:spPr>
      </p:pic>
      <p:pic>
        <p:nvPicPr>
          <p:cNvPr id="13" name="图片 12" descr="未标题-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66505" y="2427605"/>
            <a:ext cx="14469110" cy="8140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36030" y="3255645"/>
            <a:ext cx="3813175" cy="31705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E8CCED-28CA-15CC-5972-EA91D20C1C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994112"/>
            <a:ext cx="24383998" cy="9721887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9099" y="10184443"/>
            <a:ext cx="23964898" cy="3531556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2629847" y="4082887"/>
            <a:ext cx="17640216" cy="2290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7000"/>
              </a:lnSpc>
            </a:pPr>
            <a:endParaRPr sz="100" b="1" dirty="0">
              <a:latin typeface="+mj-lt"/>
              <a:ea typeface="Arial" panose="020B0604020202020204"/>
              <a:cs typeface="+mj-lt"/>
            </a:endParaRPr>
          </a:p>
          <a:p>
            <a:pPr algn="ctr" rtl="0" eaLnBrk="0">
              <a:lnSpc>
                <a:spcPct val="87000"/>
              </a:lnSpc>
              <a:spcBef>
                <a:spcPts val="1245"/>
              </a:spcBef>
            </a:pPr>
            <a:r>
              <a:rPr lang="ru-RU" altLang="zh-CN" sz="11700" b="1" kern="0" spc="-660" dirty="0">
                <a:solidFill>
                  <a:srgbClr val="780CFF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Ч</a:t>
            </a:r>
            <a:r>
              <a:rPr lang="ru-RU" altLang="zh-CN" sz="11700" b="1" kern="0" spc="-660" dirty="0">
                <a:latin typeface="+mj-lt"/>
                <a:ea typeface="OPPOSans H" panose="00020600040101010101" charset="-122"/>
                <a:cs typeface="+mj-lt"/>
              </a:rPr>
              <a:t>то</a:t>
            </a:r>
            <a:r>
              <a:rPr lang="ru-RU" altLang="zh-CN" sz="11700" b="1" kern="0" spc="-660" dirty="0">
                <a:solidFill>
                  <a:srgbClr val="780CFF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 Н</a:t>
            </a:r>
            <a:r>
              <a:rPr lang="ru-RU" altLang="zh-CN" sz="11700" b="1" kern="0" spc="-660" dirty="0">
                <a:latin typeface="+mj-lt"/>
                <a:ea typeface="OPPOSans H" panose="00020600040101010101" charset="-122"/>
                <a:cs typeface="+mj-lt"/>
              </a:rPr>
              <a:t>ового </a:t>
            </a:r>
          </a:p>
          <a:p>
            <a:pPr algn="ctr" rtl="0" eaLnBrk="0">
              <a:lnSpc>
                <a:spcPct val="87000"/>
              </a:lnSpc>
              <a:spcBef>
                <a:spcPts val="1245"/>
              </a:spcBef>
            </a:pPr>
            <a:r>
              <a:rPr lang="ru-RU" altLang="zh-CN" sz="4800" dirty="0">
                <a:solidFill>
                  <a:srgbClr val="780CFF"/>
                </a:solidFill>
              </a:rPr>
              <a:t>в интерактивных панелях </a:t>
            </a:r>
            <a:r>
              <a:rPr lang="en-US" altLang="zh-CN" sz="4800" dirty="0">
                <a:solidFill>
                  <a:srgbClr val="FF0000"/>
                </a:solidFill>
              </a:rPr>
              <a:t>MAXON</a:t>
            </a:r>
            <a:r>
              <a:rPr lang="en-US" altLang="zh-CN" sz="4800" dirty="0">
                <a:solidFill>
                  <a:srgbClr val="780CFF"/>
                </a:solidFill>
              </a:rPr>
              <a:t> RT </a:t>
            </a:r>
            <a:r>
              <a:rPr lang="ru-RU" altLang="zh-CN" sz="4800" dirty="0">
                <a:solidFill>
                  <a:srgbClr val="780CFF"/>
                </a:solidFill>
              </a:rPr>
              <a:t>в 2025 году?</a:t>
            </a:r>
            <a:endParaRPr sz="4800" dirty="0">
              <a:solidFill>
                <a:srgbClr val="780CFF"/>
              </a:solidFill>
            </a:endParaRPr>
          </a:p>
        </p:txBody>
      </p:sp>
      <p:sp>
        <p:nvSpPr>
          <p:cNvPr id="196" name="textbox 196"/>
          <p:cNvSpPr/>
          <p:nvPr/>
        </p:nvSpPr>
        <p:spPr>
          <a:xfrm>
            <a:off x="2927995" y="1377312"/>
            <a:ext cx="4310370" cy="6610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r>
              <a:rPr lang="ru-RU" sz="4500" b="1" kern="0" spc="-50" dirty="0">
                <a:solidFill>
                  <a:srgbClr val="3D3D3D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Содержание</a:t>
            </a:r>
            <a:endParaRPr sz="4500" b="1" kern="0" spc="-50" dirty="0">
              <a:solidFill>
                <a:srgbClr val="3D3D3D">
                  <a:alpha val="100000"/>
                </a:srgbClr>
              </a:solidFill>
              <a:latin typeface="+mj-lt"/>
              <a:ea typeface="OPPOSans H" panose="00020600040101010101" charset="-122"/>
              <a:cs typeface="+mj-lt"/>
            </a:endParaRPr>
          </a:p>
        </p:txBody>
      </p:sp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82428" y="1196130"/>
            <a:ext cx="1047419" cy="10474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27998" y="7391779"/>
            <a:ext cx="8128000" cy="3062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3200" dirty="0">
                <a:solidFill>
                  <a:srgbClr val="780CFF"/>
                </a:solidFill>
              </a:rPr>
              <a:t>ИИ</a:t>
            </a:r>
            <a:r>
              <a:rPr lang="en-US" altLang="zh-CN" sz="3200" dirty="0">
                <a:solidFill>
                  <a:srgbClr val="780CFF"/>
                </a:solidFill>
              </a:rPr>
              <a:t> </a:t>
            </a:r>
            <a:r>
              <a:rPr lang="ru-RU" altLang="zh-CN" sz="3200" dirty="0">
                <a:solidFill>
                  <a:srgbClr val="780CFF"/>
                </a:solidFill>
              </a:rPr>
              <a:t>Ассистент</a:t>
            </a:r>
            <a:endParaRPr lang="en-US" altLang="zh-CN" sz="3200" dirty="0">
              <a:solidFill>
                <a:srgbClr val="780C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3200" dirty="0">
                <a:solidFill>
                  <a:srgbClr val="780CFF"/>
                </a:solidFill>
              </a:rPr>
              <a:t>ИИ Интегрированный в </a:t>
            </a:r>
            <a:r>
              <a:rPr lang="en-US" altLang="zh-CN" sz="3200" dirty="0">
                <a:solidFill>
                  <a:srgbClr val="780CFF"/>
                </a:solidFill>
              </a:rPr>
              <a:t>White 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780CFF"/>
                </a:solidFill>
              </a:rPr>
              <a:t>DMS – </a:t>
            </a:r>
            <a:r>
              <a:rPr lang="ru-RU" altLang="zh-CN" sz="3200" dirty="0">
                <a:solidFill>
                  <a:srgbClr val="780CFF"/>
                </a:solidFill>
              </a:rPr>
              <a:t>система управления панелями</a:t>
            </a:r>
            <a:endParaRPr lang="en-US" altLang="zh-CN" sz="3200" dirty="0">
              <a:solidFill>
                <a:srgbClr val="780C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E8F445-78CA-4F5E-28C5-4DF1539B3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box 308"/>
          <p:cNvSpPr/>
          <p:nvPr/>
        </p:nvSpPr>
        <p:spPr>
          <a:xfrm>
            <a:off x="3017520" y="1375414"/>
            <a:ext cx="13925550" cy="78295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r>
              <a:rPr lang="ru-RU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Взаимодействие с мобильными устройствами</a:t>
            </a:r>
            <a:endParaRPr sz="4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10" name="picture 3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485900" y="1152528"/>
            <a:ext cx="1209676" cy="1228726"/>
          </a:xfrm>
          <a:prstGeom prst="rect">
            <a:avLst/>
          </a:prstGeom>
        </p:spPr>
      </p:pic>
      <p:sp>
        <p:nvSpPr>
          <p:cNvPr id="312" name="textbox 312"/>
          <p:cNvSpPr/>
          <p:nvPr>
            <p:custDataLst>
              <p:tags r:id="rId1"/>
            </p:custDataLst>
          </p:nvPr>
        </p:nvSpPr>
        <p:spPr>
          <a:xfrm>
            <a:off x="3619286" y="12723812"/>
            <a:ext cx="4629150" cy="48577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eaLnBrk="0">
              <a:lnSpc>
                <a:spcPct val="77000"/>
              </a:lnSpc>
            </a:pPr>
            <a:r>
              <a:rPr lang="ru-RU" altLang="zh-CN" sz="3200" b="1" kern="0" spc="-6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Фон с телефона</a:t>
            </a:r>
            <a:endParaRPr lang="en-US" altLang="zh-CN" sz="3200" b="1" kern="0" spc="-60" dirty="0">
              <a:solidFill>
                <a:srgbClr val="780C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60750" y="6988176"/>
            <a:ext cx="3889376" cy="1293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zh-CN" sz="3200" b="1" kern="0" spc="-6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Ввод текста</a:t>
            </a:r>
            <a:endParaRPr lang="en-US" altLang="zh-CN" sz="3200" b="1" kern="0" spc="-60" dirty="0">
              <a:solidFill>
                <a:srgbClr val="780C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5" name="图片 4" descr="D:/下载临时存放/手机编辑.png手机编辑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l="30157" t="40983" r="11396"/>
          <a:stretch>
            <a:fillRect/>
          </a:stretch>
        </p:blipFill>
        <p:spPr>
          <a:xfrm>
            <a:off x="1616076" y="2591436"/>
            <a:ext cx="7320916" cy="4218306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1072496" y="12649518"/>
            <a:ext cx="6042312" cy="560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zh-CN" sz="3200" b="1" kern="0" spc="-6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Ответы со смартфона</a:t>
            </a:r>
            <a:endParaRPr lang="en-US" altLang="zh-CN" sz="3200" b="1" kern="0" spc="-60" dirty="0">
              <a:solidFill>
                <a:srgbClr val="780C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7" name="图片 6" descr="D:/下载临时存放/背景.png背景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28821" t="17985" r="13052" b="20836"/>
          <a:stretch>
            <a:fillRect/>
          </a:stretch>
        </p:blipFill>
        <p:spPr>
          <a:xfrm>
            <a:off x="1670686" y="8195310"/>
            <a:ext cx="7373620" cy="4303396"/>
          </a:xfrm>
          <a:prstGeom prst="rect">
            <a:avLst/>
          </a:prstGeom>
        </p:spPr>
      </p:pic>
      <p:pic>
        <p:nvPicPr>
          <p:cNvPr id="8" name="图片 7" descr="08-插入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l="37402" t="35265" r="2875" b="2928"/>
          <a:stretch>
            <a:fillRect/>
          </a:stretch>
        </p:blipFill>
        <p:spPr>
          <a:xfrm>
            <a:off x="9601200" y="2583816"/>
            <a:ext cx="7320916" cy="4303396"/>
          </a:xfrm>
          <a:prstGeom prst="rect">
            <a:avLst/>
          </a:prstGeom>
        </p:spPr>
      </p:pic>
      <p:sp>
        <p:nvSpPr>
          <p:cNvPr id="11" name="textbox 312"/>
          <p:cNvSpPr/>
          <p:nvPr>
            <p:custDataLst>
              <p:tags r:id="rId7"/>
            </p:custDataLst>
          </p:nvPr>
        </p:nvSpPr>
        <p:spPr>
          <a:xfrm>
            <a:off x="11184783" y="7140618"/>
            <a:ext cx="5366384" cy="1149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r>
              <a:rPr lang="ru-RU" altLang="zh-CN" sz="3200" b="1" kern="0" spc="-6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Файлы со смартфона</a:t>
            </a:r>
            <a:endParaRPr lang="en-US" altLang="zh-CN" sz="3200" b="1" kern="0" spc="-60" dirty="0">
              <a:solidFill>
                <a:srgbClr val="780C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2" name="textbox 312"/>
          <p:cNvSpPr/>
          <p:nvPr>
            <p:custDataLst>
              <p:tags r:id="rId8"/>
            </p:custDataLst>
          </p:nvPr>
        </p:nvSpPr>
        <p:spPr>
          <a:xfrm>
            <a:off x="18133779" y="12886057"/>
            <a:ext cx="5645701" cy="5727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eaLnBrk="0">
              <a:lnSpc>
                <a:spcPct val="77000"/>
              </a:lnSpc>
            </a:pPr>
            <a:r>
              <a:rPr lang="ru-RU" altLang="zh-CN" sz="3200" b="1" kern="0" spc="-6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Буфер обмена с телефона</a:t>
            </a:r>
            <a:endParaRPr lang="en-US" altLang="zh-CN" sz="3200" b="1" kern="0" spc="-60" dirty="0">
              <a:solidFill>
                <a:srgbClr val="780C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283002" y="3891280"/>
            <a:ext cx="2538144" cy="2918960"/>
            <a:chOff x="11234" y="5617"/>
            <a:chExt cx="3711" cy="42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6"/>
            <a:srcRect b="44904"/>
            <a:stretch>
              <a:fillRect/>
            </a:stretch>
          </p:blipFill>
          <p:spPr>
            <a:xfrm>
              <a:off x="11354" y="5751"/>
              <a:ext cx="3464" cy="4134"/>
            </a:xfrm>
            <a:prstGeom prst="round2SameRect">
              <a:avLst/>
            </a:prstGeom>
          </p:spPr>
        </p:pic>
        <p:pic>
          <p:nvPicPr>
            <p:cNvPr id="15" name="图片 14" descr="9257b1b78a4fe1fe0a89b56c451e6234d745db23786b9-cUEC7e_fw1200"/>
            <p:cNvPicPr>
              <a:picLocks noChangeAspect="1"/>
            </p:cNvPicPr>
            <p:nvPr/>
          </p:nvPicPr>
          <p:blipFill>
            <a:blip r:embed="rId17"/>
            <a:srcRect b="43778"/>
            <a:stretch>
              <a:fillRect/>
            </a:stretch>
          </p:blipFill>
          <p:spPr>
            <a:xfrm>
              <a:off x="11234" y="5617"/>
              <a:ext cx="3711" cy="4267"/>
            </a:xfrm>
            <a:prstGeom prst="round2SameRect">
              <a:avLst/>
            </a:prstGeom>
          </p:spPr>
        </p:pic>
      </p:grpSp>
      <p:pic>
        <p:nvPicPr>
          <p:cNvPr id="18" name="图片 17" descr="D:/下载临时存放/01-主页.png01-主页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l="2154" r="2154"/>
          <a:stretch>
            <a:fillRect/>
          </a:stretch>
        </p:blipFill>
        <p:spPr>
          <a:xfrm>
            <a:off x="9601200" y="8117840"/>
            <a:ext cx="7320916" cy="430339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146530" y="3891280"/>
            <a:ext cx="2536826" cy="2989042"/>
            <a:chOff x="29305" y="4174"/>
            <a:chExt cx="6428" cy="7572"/>
          </a:xfrm>
        </p:grpSpPr>
        <p:pic>
          <p:nvPicPr>
            <p:cNvPr id="21" name="图片 20" descr="9257b1b78a4fe1fe0a89b56c451e6234d745db23786b9-cUEC7e_fw1200"/>
            <p:cNvPicPr>
              <a:picLocks noChangeAspect="1"/>
            </p:cNvPicPr>
            <p:nvPr/>
          </p:nvPicPr>
          <p:blipFill>
            <a:blip r:embed="rId17"/>
            <a:srcRect b="42394"/>
            <a:stretch>
              <a:fillRect/>
            </a:stretch>
          </p:blipFill>
          <p:spPr>
            <a:xfrm>
              <a:off x="29305" y="4174"/>
              <a:ext cx="6428" cy="757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9"/>
            <a:srcRect b="43442"/>
            <a:stretch>
              <a:fillRect/>
            </a:stretch>
          </p:blipFill>
          <p:spPr>
            <a:xfrm>
              <a:off x="29521" y="4383"/>
              <a:ext cx="5998" cy="7343"/>
            </a:xfrm>
            <a:prstGeom prst="round2Same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14519910" y="8895716"/>
            <a:ext cx="1929130" cy="3525536"/>
            <a:chOff x="29305" y="4174"/>
            <a:chExt cx="6428" cy="11743"/>
          </a:xfrm>
        </p:grpSpPr>
        <p:pic>
          <p:nvPicPr>
            <p:cNvPr id="30" name="图片 29" descr="9257b1b78a4fe1fe0a89b56c451e6234d745db23786b9-cUEC7e_fw1200"/>
            <p:cNvPicPr>
              <a:picLocks noChangeAspect="1"/>
            </p:cNvPicPr>
            <p:nvPr/>
          </p:nvPicPr>
          <p:blipFill>
            <a:blip r:embed="rId17"/>
            <a:srcRect b="10662"/>
            <a:stretch>
              <a:fillRect/>
            </a:stretch>
          </p:blipFill>
          <p:spPr>
            <a:xfrm>
              <a:off x="29305" y="4174"/>
              <a:ext cx="6428" cy="11743"/>
            </a:xfrm>
            <a:prstGeom prst="rect">
              <a:avLst/>
            </a:prstGeom>
          </p:spPr>
        </p:pic>
        <p:pic>
          <p:nvPicPr>
            <p:cNvPr id="31" name="图片 30" descr="D:/下载临时存放/14-手机端 填空.png14-手机端 填空"/>
            <p:cNvPicPr>
              <a:picLocks noChangeAspect="1"/>
            </p:cNvPicPr>
            <p:nvPr/>
          </p:nvPicPr>
          <p:blipFill>
            <a:blip r:embed="rId20"/>
            <a:srcRect l="-8" t="5710" r="8" b="5710"/>
            <a:stretch>
              <a:fillRect/>
            </a:stretch>
          </p:blipFill>
          <p:spPr>
            <a:xfrm>
              <a:off x="29521" y="4381"/>
              <a:ext cx="5998" cy="11506"/>
            </a:xfrm>
            <a:prstGeom prst="round2Same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198236" y="9517380"/>
            <a:ext cx="2536826" cy="2989042"/>
            <a:chOff x="29305" y="4174"/>
            <a:chExt cx="6428" cy="7572"/>
          </a:xfrm>
        </p:grpSpPr>
        <p:pic>
          <p:nvPicPr>
            <p:cNvPr id="33" name="图片 32" descr="9257b1b78a4fe1fe0a89b56c451e6234d745db23786b9-cUEC7e_fw1200"/>
            <p:cNvPicPr>
              <a:picLocks noChangeAspect="1"/>
            </p:cNvPicPr>
            <p:nvPr/>
          </p:nvPicPr>
          <p:blipFill>
            <a:blip r:embed="rId17"/>
            <a:srcRect b="42394"/>
            <a:stretch>
              <a:fillRect/>
            </a:stretch>
          </p:blipFill>
          <p:spPr>
            <a:xfrm>
              <a:off x="29305" y="4174"/>
              <a:ext cx="6428" cy="757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9"/>
            <a:srcRect b="43442"/>
            <a:stretch>
              <a:fillRect/>
            </a:stretch>
          </p:blipFill>
          <p:spPr>
            <a:xfrm>
              <a:off x="29521" y="4383"/>
              <a:ext cx="5998" cy="7343"/>
            </a:xfrm>
            <a:prstGeom prst="round2Same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1"/>
          <a:srcRect l="27867" t="63552" r="65044" b="25358"/>
          <a:stretch>
            <a:fillRect/>
          </a:stretch>
        </p:blipFill>
        <p:spPr>
          <a:xfrm>
            <a:off x="2623820" y="4834890"/>
            <a:ext cx="1016000" cy="1008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23820" y="4828540"/>
            <a:ext cx="1016000" cy="1016000"/>
          </a:xfrm>
          <a:prstGeom prst="rect">
            <a:avLst/>
          </a:prstGeom>
          <a:noFill/>
          <a:ln w="25400">
            <a:solidFill>
              <a:srgbClr val="780C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13" name="图片 12" descr="D:/下载临时存放/文本粘贴.png文本粘贴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rcRect l="12260" t="13908" r="47191" b="877"/>
          <a:stretch>
            <a:fillRect/>
          </a:stretch>
        </p:blipFill>
        <p:spPr>
          <a:xfrm>
            <a:off x="17479010" y="2584450"/>
            <a:ext cx="6300470" cy="740664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0157440" y="5539740"/>
            <a:ext cx="3426460" cy="7009130"/>
            <a:chOff x="29305" y="4174"/>
            <a:chExt cx="6428" cy="13144"/>
          </a:xfrm>
        </p:grpSpPr>
        <p:pic>
          <p:nvPicPr>
            <p:cNvPr id="10" name="图片 9" descr="9257b1b78a4fe1fe0a89b56c451e6234d745db23786b9-cUEC7e_fw120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305" y="4174"/>
              <a:ext cx="6428" cy="13144"/>
            </a:xfrm>
            <a:prstGeom prst="rect">
              <a:avLst/>
            </a:prstGeom>
          </p:spPr>
        </p:pic>
        <p:pic>
          <p:nvPicPr>
            <p:cNvPr id="9" name="图片 8" descr="D:/下载临时存放/粘贴.jpg粘贴"/>
            <p:cNvPicPr>
              <a:picLocks noChangeAspect="1"/>
            </p:cNvPicPr>
            <p:nvPr/>
          </p:nvPicPr>
          <p:blipFill>
            <a:blip r:embed="rId23"/>
            <a:srcRect t="3668" b="3668"/>
            <a:stretch>
              <a:fillRect/>
            </a:stretch>
          </p:blipFill>
          <p:spPr>
            <a:xfrm>
              <a:off x="29521" y="4404"/>
              <a:ext cx="5998" cy="12024"/>
            </a:xfrm>
            <a:prstGeom prst="roundRect">
              <a:avLst>
                <a:gd name="adj" fmla="val 13289"/>
              </a:avLst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A1F6B9-581C-F597-F6C0-DA9B5248C9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44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85901" y="3629026"/>
            <a:ext cx="10410826" cy="5857876"/>
          </a:xfrm>
          <a:prstGeom prst="rect">
            <a:avLst/>
          </a:prstGeom>
        </p:spPr>
      </p:pic>
      <p:pic>
        <p:nvPicPr>
          <p:cNvPr id="444" name="picture 44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955907" y="3514726"/>
            <a:ext cx="10410826" cy="5857876"/>
          </a:xfrm>
          <a:prstGeom prst="rect">
            <a:avLst/>
          </a:prstGeom>
        </p:spPr>
      </p:pic>
      <p:sp>
        <p:nvSpPr>
          <p:cNvPr id="446" name="rect 446"/>
          <p:cNvSpPr/>
          <p:nvPr/>
        </p:nvSpPr>
        <p:spPr>
          <a:xfrm>
            <a:off x="0" y="13096876"/>
            <a:ext cx="24384000" cy="619124"/>
          </a:xfrm>
          <a:prstGeom prst="rect">
            <a:avLst/>
          </a:prstGeom>
          <a:solidFill>
            <a:srgbClr val="780C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8" name="textbox 448"/>
          <p:cNvSpPr/>
          <p:nvPr/>
        </p:nvSpPr>
        <p:spPr>
          <a:xfrm>
            <a:off x="1473199" y="1120776"/>
            <a:ext cx="15055011" cy="12617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7000"/>
              </a:lnSpc>
            </a:pPr>
            <a:r>
              <a:rPr lang="en-US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</a:t>
            </a:r>
            <a:r>
              <a:rPr sz="4500" b="1" kern="0" spc="-80" dirty="0" err="1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Umind</a:t>
            </a:r>
            <a:r>
              <a:rPr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—</a:t>
            </a:r>
            <a:r>
              <a:rPr lang="ru-RU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Ресурсы для учителей</a:t>
            </a:r>
            <a:endParaRPr sz="4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450" name="picture 4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485900" y="1133476"/>
            <a:ext cx="1209676" cy="1219200"/>
          </a:xfrm>
          <a:prstGeom prst="rect">
            <a:avLst/>
          </a:prstGeom>
        </p:spPr>
      </p:pic>
      <p:sp>
        <p:nvSpPr>
          <p:cNvPr id="452" name="textbox 452"/>
          <p:cNvSpPr/>
          <p:nvPr/>
        </p:nvSpPr>
        <p:spPr>
          <a:xfrm>
            <a:off x="4128770" y="9791700"/>
            <a:ext cx="18280380" cy="214725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eaLnBrk="0">
              <a:lnSpc>
                <a:spcPts val="12330"/>
              </a:lnSpc>
            </a:pPr>
            <a:r>
              <a:rPr sz="4800" b="1" kern="0" spc="-2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3D </a:t>
            </a:r>
            <a:r>
              <a:rPr lang="ru-RU" sz="4800" b="1" kern="0" spc="-2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симуляция</a:t>
            </a:r>
            <a:r>
              <a:rPr sz="4800" b="1" kern="0" spc="-4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</a:t>
            </a:r>
            <a:r>
              <a:rPr lang="en-US" sz="4800" b="1" kern="0" spc="-4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4800" b="1" kern="0" spc="-4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ru-RU" sz="7300" b="1" kern="0" spc="-40" baseline="7000" dirty="0">
                <a:solidFill>
                  <a:srgbClr val="780C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Периодическая таблица</a:t>
            </a:r>
            <a:endParaRPr sz="7300" baseline="7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49C38E-BBB8-E278-8DE3-5B06219435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4020" y="6073777"/>
            <a:ext cx="7028180" cy="3954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6877" y="7994650"/>
            <a:ext cx="5305426" cy="48971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4248657" y="1786248"/>
            <a:ext cx="9451340" cy="3805076"/>
            <a:chOff x="11289" y="268"/>
            <a:chExt cx="7442" cy="3769"/>
          </a:xfrm>
        </p:grpSpPr>
        <p:sp>
          <p:nvSpPr>
            <p:cNvPr id="11" name="圆角矩形 10"/>
            <p:cNvSpPr/>
            <p:nvPr/>
          </p:nvSpPr>
          <p:spPr>
            <a:xfrm>
              <a:off x="11289" y="268"/>
              <a:ext cx="7248" cy="3336"/>
            </a:xfrm>
            <a:prstGeom prst="roundRect">
              <a:avLst/>
            </a:prstGeom>
            <a:solidFill>
              <a:srgbClr val="780C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523" y="653"/>
              <a:ext cx="7208" cy="33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143000" indent="-1143000">
                <a:buFont typeface="Wingdings" panose="05000000000000000000" charset="0"/>
                <a:buChar char="ü"/>
              </a:pPr>
              <a:r>
                <a:rPr lang="en-US" altLang="zh-CN" sz="3600" dirty="0" err="1">
                  <a:solidFill>
                    <a:schemeClr val="bg1"/>
                  </a:solidFill>
                </a:rPr>
                <a:t>PhET</a:t>
              </a:r>
              <a:r>
                <a:rPr lang="ru-RU" altLang="zh-CN" sz="3600" dirty="0">
                  <a:solidFill>
                    <a:schemeClr val="bg1"/>
                  </a:solidFill>
                </a:rPr>
                <a:t> -</a:t>
              </a:r>
              <a:r>
                <a:rPr lang="en-US" altLang="zh-CN" sz="3600" dirty="0">
                  <a:solidFill>
                    <a:schemeClr val="bg1"/>
                  </a:solidFill>
                </a:rPr>
                <a:t> </a:t>
              </a:r>
              <a:r>
                <a:rPr lang="ru-RU" altLang="zh-CN" sz="3600" dirty="0">
                  <a:solidFill>
                    <a:schemeClr val="bg1"/>
                  </a:solidFill>
                  <a:sym typeface="+mn-ea"/>
                </a:rPr>
                <a:t>библиотека симуляций </a:t>
              </a:r>
              <a:endParaRPr lang="en-US" altLang="zh-CN" sz="3600" dirty="0">
                <a:solidFill>
                  <a:schemeClr val="bg1"/>
                </a:solidFill>
              </a:endParaRPr>
            </a:p>
            <a:p>
              <a:pPr marL="1143000" indent="-1143000">
                <a:buFont typeface="Wingdings" panose="05000000000000000000" charset="0"/>
                <a:buChar char="ü"/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pPr marL="1143000" indent="-1143000">
                <a:buFont typeface="Wingdings" panose="05000000000000000000" charset="0"/>
                <a:buChar char="ü"/>
              </a:pPr>
              <a:r>
                <a:rPr lang="ru-RU" altLang="zh-CN" sz="3600" dirty="0">
                  <a:solidFill>
                    <a:schemeClr val="bg1"/>
                  </a:solidFill>
                </a:rPr>
                <a:t>Математика, физика, химия, биология</a:t>
              </a:r>
              <a:endParaRPr lang="en-US" altLang="zh-CN" sz="3600" dirty="0">
                <a:solidFill>
                  <a:schemeClr val="bg1"/>
                </a:solidFill>
              </a:endParaRPr>
            </a:p>
            <a:p>
              <a:pPr marL="1143000" indent="-1143000">
                <a:buFont typeface="Wingdings" panose="05000000000000000000" charset="0"/>
                <a:buChar char="ü"/>
              </a:pPr>
              <a:endParaRPr lang="en-US" altLang="zh-CN" sz="3600" dirty="0"/>
            </a:p>
            <a:p>
              <a:endParaRPr lang="en-US" altLang="zh-CN" sz="3600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776" y="1128761"/>
            <a:ext cx="1206500" cy="1225550"/>
          </a:xfrm>
          <a:prstGeom prst="rect">
            <a:avLst/>
          </a:prstGeom>
        </p:spPr>
      </p:pic>
      <p:sp>
        <p:nvSpPr>
          <p:cNvPr id="3" name="textbox 210"/>
          <p:cNvSpPr/>
          <p:nvPr/>
        </p:nvSpPr>
        <p:spPr>
          <a:xfrm>
            <a:off x="2937443" y="1371367"/>
            <a:ext cx="8889334" cy="1225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r>
              <a:rPr lang="en-US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4500" b="1" kern="0" spc="-80" dirty="0" err="1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Umind</a:t>
            </a:r>
            <a:r>
              <a:rPr lang="en-US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—</a:t>
            </a:r>
            <a:r>
              <a:rPr lang="ru-RU" sz="4500" b="1" kern="0" spc="-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Ресурсы для учителей</a:t>
            </a:r>
            <a:endParaRPr sz="4500" b="1" baseline="-8000" dirty="0">
              <a:latin typeface="+mj-lt"/>
              <a:ea typeface="OPPOSans H" panose="00020600040101010101" charset="-122"/>
              <a:cs typeface="+mj-lt"/>
            </a:endParaRPr>
          </a:p>
        </p:txBody>
      </p:sp>
      <p:sp>
        <p:nvSpPr>
          <p:cNvPr id="13" name="textbox 228"/>
          <p:cNvSpPr/>
          <p:nvPr/>
        </p:nvSpPr>
        <p:spPr>
          <a:xfrm>
            <a:off x="-1270" y="13092433"/>
            <a:ext cx="24640540" cy="623570"/>
          </a:xfrm>
          <a:prstGeom prst="rect">
            <a:avLst/>
          </a:prstGeom>
          <a:solidFill>
            <a:srgbClr val="780C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b="1" dirty="0">
              <a:latin typeface="+mj-lt"/>
              <a:ea typeface="Arial" panose="020B0604020202020204"/>
              <a:cs typeface="+mj-lt"/>
            </a:endParaRPr>
          </a:p>
          <a:p>
            <a:pPr marL="4066540" eaLnBrk="0">
              <a:lnSpc>
                <a:spcPct val="84000"/>
              </a:lnSpc>
            </a:pPr>
            <a:endParaRPr lang="en-US" b="1" kern="0" dirty="0">
              <a:solidFill>
                <a:srgbClr val="FFFFFF">
                  <a:alpha val="100000"/>
                </a:srgbClr>
              </a:solidFill>
              <a:latin typeface="+mj-lt"/>
              <a:ea typeface="Arial" panose="020B0604020202020204"/>
              <a:cs typeface="+mj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30" y="3198374"/>
            <a:ext cx="11494136" cy="6466056"/>
          </a:xfrm>
          <a:prstGeom prst="rect">
            <a:avLst/>
          </a:prstGeom>
        </p:spPr>
      </p:pic>
      <p:sp>
        <p:nvSpPr>
          <p:cNvPr id="18" name="textbox 210"/>
          <p:cNvSpPr/>
          <p:nvPr/>
        </p:nvSpPr>
        <p:spPr>
          <a:xfrm>
            <a:off x="1936683" y="10027687"/>
            <a:ext cx="9890094" cy="1225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/>
            <a:r>
              <a:rPr lang="en-US" altLang="zh-CN" sz="48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PHET </a:t>
            </a:r>
            <a:r>
              <a:rPr lang="ru-RU" altLang="zh-CN" sz="48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– библиотека симуляций</a:t>
            </a:r>
            <a:endParaRPr lang="zh-CN" altLang="en-US" sz="4800" b="1" dirty="0">
              <a:solidFill>
                <a:srgbClr val="780C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25834-2F49-E040-D6BE-866517E360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816" y="2565701"/>
            <a:ext cx="4071620" cy="8321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86" y="2565701"/>
            <a:ext cx="4071620" cy="8321040"/>
          </a:xfrm>
          <a:prstGeom prst="rect">
            <a:avLst/>
          </a:prstGeom>
        </p:spPr>
      </p:pic>
      <p:sp>
        <p:nvSpPr>
          <p:cNvPr id="12" name="直角三角形 11"/>
          <p:cNvSpPr/>
          <p:nvPr/>
        </p:nvSpPr>
        <p:spPr>
          <a:xfrm flipH="1">
            <a:off x="1567180" y="11817353"/>
            <a:ext cx="22816820" cy="1898650"/>
          </a:xfrm>
          <a:prstGeom prst="rtTriangle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latin typeface="+mj-lt"/>
              <a:cs typeface="+mj-lt"/>
            </a:endParaRPr>
          </a:p>
        </p:txBody>
      </p:sp>
      <p:sp>
        <p:nvSpPr>
          <p:cNvPr id="52" name="直角三角形 51"/>
          <p:cNvSpPr/>
          <p:nvPr/>
        </p:nvSpPr>
        <p:spPr>
          <a:xfrm>
            <a:off x="-44447" y="12518393"/>
            <a:ext cx="23445470" cy="1207770"/>
          </a:xfrm>
          <a:prstGeom prst="rtTriangle">
            <a:avLst/>
          </a:prstGeom>
          <a:solidFill>
            <a:srgbClr val="A917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latin typeface="+mj-lt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86" y="295575"/>
            <a:ext cx="1206500" cy="1225550"/>
          </a:xfrm>
          <a:prstGeom prst="rect">
            <a:avLst/>
          </a:prstGeom>
        </p:spPr>
      </p:pic>
      <p:sp>
        <p:nvSpPr>
          <p:cNvPr id="7" name="textbox 210"/>
          <p:cNvSpPr/>
          <p:nvPr/>
        </p:nvSpPr>
        <p:spPr>
          <a:xfrm>
            <a:off x="3458835" y="539114"/>
            <a:ext cx="10014952" cy="1225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/>
            <a:r>
              <a:rPr lang="ru-RU" altLang="zh-CN" sz="4500" b="1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Для работы с классом</a:t>
            </a:r>
            <a:endParaRPr lang="en-US" altLang="zh-CN" sz="4500" b="1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42285" y="11441430"/>
            <a:ext cx="13572190" cy="5232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457200" indent="-457200">
              <a:buClr>
                <a:srgbClr val="780CFF"/>
              </a:buClr>
              <a:buSzPct val="80000"/>
              <a:buFont typeface="Wingdings" panose="05000000000000000000" pitchFamily="2" charset="2"/>
              <a:buChar char="l"/>
            </a:pPr>
            <a:r>
              <a:rPr lang="ru-RU" altLang="zh-CN" sz="28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</a:rPr>
              <a:t>Сканирование QR-кода</a:t>
            </a:r>
            <a:r>
              <a:rPr lang="en-US" altLang="zh-CN" sz="28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</a:rPr>
              <a:t> - </a:t>
            </a:r>
            <a:r>
              <a:rPr lang="ru-RU" altLang="zh-CN" sz="2800" b="1" dirty="0">
                <a:solidFill>
                  <a:srgbClr val="780CFF"/>
                </a:solidFill>
                <a:latin typeface="Arial" panose="020B0604020202020204" pitchFamily="34" charset="0"/>
                <a:ea typeface="微软雅黑" panose="020B0503020204020204" charset="-122"/>
              </a:rPr>
              <a:t> Ответ на мобильном устройстве</a:t>
            </a:r>
            <a:endParaRPr lang="en-US" altLang="zh-CN" sz="2800" b="1" dirty="0">
              <a:solidFill>
                <a:srgbClr val="780C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" name="图片 1" descr="D:/下载临时存放/01-主页.png01-主页"/>
          <p:cNvPicPr>
            <a:picLocks noChangeAspect="1"/>
          </p:cNvPicPr>
          <p:nvPr/>
        </p:nvPicPr>
        <p:blipFill>
          <a:blip r:embed="rId4"/>
          <a:srcRect l="23475" r="16334" b="12538"/>
          <a:stretch>
            <a:fillRect/>
          </a:stretch>
        </p:blipFill>
        <p:spPr>
          <a:xfrm>
            <a:off x="12975590" y="2565400"/>
            <a:ext cx="9740900" cy="8154670"/>
          </a:xfrm>
          <a:prstGeom prst="roundRect">
            <a:avLst>
              <a:gd name="adj" fmla="val 5061"/>
            </a:avLst>
          </a:prstGeom>
        </p:spPr>
      </p:pic>
      <p:sp>
        <p:nvSpPr>
          <p:cNvPr id="3" name="矩形 2"/>
          <p:cNvSpPr/>
          <p:nvPr/>
        </p:nvSpPr>
        <p:spPr>
          <a:xfrm>
            <a:off x="8961120" y="3322320"/>
            <a:ext cx="150114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754110" y="3322320"/>
            <a:ext cx="1991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2FB8FF"/>
                </a:solidFill>
                <a:effectLst/>
                <a:latin typeface="Roboto" panose="02000000000000000000" pitchFamily="2" charset="0"/>
              </a:rPr>
              <a:t>Multiple choices</a:t>
            </a:r>
            <a:endParaRPr lang="zh-CN" altLang="en-US" dirty="0">
              <a:solidFill>
                <a:srgbClr val="2FB8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CFCD04-DF6B-5C63-946C-6C4E526B76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box 678"/>
          <p:cNvSpPr/>
          <p:nvPr/>
        </p:nvSpPr>
        <p:spPr>
          <a:xfrm>
            <a:off x="3063875" y="1516941"/>
            <a:ext cx="13619611" cy="160337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rtl="0" eaLnBrk="0">
              <a:lnSpc>
                <a:spcPct val="87000"/>
              </a:lnSpc>
            </a:pPr>
            <a:r>
              <a:rPr lang="ru-RU" sz="4500" b="1" kern="0" spc="-10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Инструмент</a:t>
            </a:r>
            <a:r>
              <a:rPr sz="4500" b="1" kern="0" spc="70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4500" b="1" kern="0" spc="-100" dirty="0" err="1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</a:t>
            </a:r>
            <a:r>
              <a:rPr lang="en-US" sz="4500" b="1" kern="0" spc="-100" dirty="0" err="1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</a:t>
            </a:r>
            <a:r>
              <a:rPr sz="4500" b="1" kern="0" spc="-100" dirty="0" err="1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ecord</a:t>
            </a:r>
            <a:r>
              <a:rPr lang="ru-RU" sz="4500" b="1" kern="0" spc="-10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- Запись  экрана</a:t>
            </a:r>
            <a:endParaRPr sz="4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7000"/>
              </a:lnSpc>
            </a:pPr>
            <a:endParaRPr lang="ru-KZ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686" name="picture 6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81151" y="1162051"/>
            <a:ext cx="1076326" cy="1076326"/>
          </a:xfrm>
          <a:prstGeom prst="rect">
            <a:avLst/>
          </a:prstGeom>
        </p:spPr>
      </p:pic>
      <p:sp>
        <p:nvSpPr>
          <p:cNvPr id="694" name="path 694"/>
          <p:cNvSpPr/>
          <p:nvPr/>
        </p:nvSpPr>
        <p:spPr>
          <a:xfrm>
            <a:off x="21669377" y="1009651"/>
            <a:ext cx="1314450" cy="334230"/>
          </a:xfrm>
          <a:custGeom>
            <a:avLst/>
            <a:gdLst/>
            <a:ahLst/>
            <a:cxnLst/>
            <a:rect l="0" t="0" r="0" b="0"/>
            <a:pathLst>
              <a:path w="2070" h="526">
                <a:moveTo>
                  <a:pt x="0" y="0"/>
                </a:moveTo>
                <a:lnTo>
                  <a:pt x="247" y="0"/>
                </a:lnTo>
                <a:cubicBezTo>
                  <a:pt x="273" y="0"/>
                  <a:pt x="293" y="3"/>
                  <a:pt x="305" y="9"/>
                </a:cubicBezTo>
                <a:cubicBezTo>
                  <a:pt x="319" y="17"/>
                  <a:pt x="329" y="27"/>
                  <a:pt x="335" y="40"/>
                </a:cubicBezTo>
                <a:cubicBezTo>
                  <a:pt x="341" y="53"/>
                  <a:pt x="345" y="65"/>
                  <a:pt x="347" y="74"/>
                </a:cubicBezTo>
                <a:cubicBezTo>
                  <a:pt x="348" y="84"/>
                  <a:pt x="349" y="98"/>
                  <a:pt x="349" y="116"/>
                </a:cubicBezTo>
                <a:cubicBezTo>
                  <a:pt x="349" y="135"/>
                  <a:pt x="348" y="149"/>
                  <a:pt x="346" y="161"/>
                </a:cubicBezTo>
                <a:cubicBezTo>
                  <a:pt x="344" y="171"/>
                  <a:pt x="341" y="180"/>
                  <a:pt x="336" y="186"/>
                </a:cubicBezTo>
                <a:cubicBezTo>
                  <a:pt x="332" y="193"/>
                  <a:pt x="326" y="198"/>
                  <a:pt x="320" y="201"/>
                </a:cubicBezTo>
                <a:lnTo>
                  <a:pt x="300" y="213"/>
                </a:lnTo>
                <a:cubicBezTo>
                  <a:pt x="307" y="217"/>
                  <a:pt x="314" y="220"/>
                  <a:pt x="319" y="223"/>
                </a:cubicBezTo>
                <a:cubicBezTo>
                  <a:pt x="325" y="226"/>
                  <a:pt x="330" y="231"/>
                  <a:pt x="334" y="237"/>
                </a:cubicBezTo>
                <a:cubicBezTo>
                  <a:pt x="339" y="242"/>
                  <a:pt x="342" y="249"/>
                  <a:pt x="344" y="255"/>
                </a:cubicBezTo>
                <a:cubicBezTo>
                  <a:pt x="345" y="262"/>
                  <a:pt x="346" y="269"/>
                  <a:pt x="346" y="274"/>
                </a:cubicBezTo>
                <a:lnTo>
                  <a:pt x="346" y="325"/>
                </a:lnTo>
                <a:lnTo>
                  <a:pt x="248" y="348"/>
                </a:lnTo>
                <a:lnTo>
                  <a:pt x="248" y="304"/>
                </a:lnTo>
                <a:cubicBezTo>
                  <a:pt x="248" y="294"/>
                  <a:pt x="247" y="286"/>
                  <a:pt x="244" y="279"/>
                </a:cubicBezTo>
                <a:cubicBezTo>
                  <a:pt x="241" y="273"/>
                  <a:pt x="236" y="267"/>
                  <a:pt x="230" y="263"/>
                </a:cubicBezTo>
                <a:cubicBezTo>
                  <a:pt x="224" y="259"/>
                  <a:pt x="217" y="256"/>
                  <a:pt x="208" y="255"/>
                </a:cubicBezTo>
                <a:lnTo>
                  <a:pt x="91" y="255"/>
                </a:lnTo>
                <a:lnTo>
                  <a:pt x="91" y="431"/>
                </a:lnTo>
                <a:lnTo>
                  <a:pt x="0" y="452"/>
                </a:lnTo>
                <a:lnTo>
                  <a:pt x="0" y="0"/>
                </a:lnTo>
                <a:close/>
                <a:moveTo>
                  <a:pt x="91" y="79"/>
                </a:moveTo>
                <a:lnTo>
                  <a:pt x="91" y="177"/>
                </a:lnTo>
                <a:lnTo>
                  <a:pt x="203" y="177"/>
                </a:lnTo>
                <a:cubicBezTo>
                  <a:pt x="218" y="177"/>
                  <a:pt x="227" y="175"/>
                  <a:pt x="232" y="173"/>
                </a:cubicBezTo>
                <a:cubicBezTo>
                  <a:pt x="237" y="171"/>
                  <a:pt x="241" y="167"/>
                  <a:pt x="244" y="163"/>
                </a:cubicBezTo>
                <a:cubicBezTo>
                  <a:pt x="246" y="158"/>
                  <a:pt x="248" y="149"/>
                  <a:pt x="249" y="135"/>
                </a:cubicBezTo>
                <a:cubicBezTo>
                  <a:pt x="249" y="120"/>
                  <a:pt x="247" y="109"/>
                  <a:pt x="243" y="100"/>
                </a:cubicBezTo>
                <a:cubicBezTo>
                  <a:pt x="240" y="94"/>
                  <a:pt x="235" y="89"/>
                  <a:pt x="229" y="85"/>
                </a:cubicBezTo>
                <a:cubicBezTo>
                  <a:pt x="223" y="81"/>
                  <a:pt x="214" y="79"/>
                  <a:pt x="203" y="79"/>
                </a:cubicBezTo>
                <a:lnTo>
                  <a:pt x="91" y="79"/>
                </a:lnTo>
                <a:close/>
                <a:moveTo>
                  <a:pt x="407" y="157"/>
                </a:moveTo>
                <a:lnTo>
                  <a:pt x="477" y="157"/>
                </a:lnTo>
                <a:lnTo>
                  <a:pt x="477" y="325"/>
                </a:lnTo>
                <a:lnTo>
                  <a:pt x="407" y="353"/>
                </a:lnTo>
                <a:lnTo>
                  <a:pt x="407" y="157"/>
                </a:lnTo>
                <a:close/>
                <a:moveTo>
                  <a:pt x="441" y="65"/>
                </a:moveTo>
                <a:lnTo>
                  <a:pt x="461" y="70"/>
                </a:lnTo>
                <a:lnTo>
                  <a:pt x="476" y="84"/>
                </a:lnTo>
                <a:lnTo>
                  <a:pt x="482" y="104"/>
                </a:lnTo>
                <a:lnTo>
                  <a:pt x="476" y="125"/>
                </a:lnTo>
                <a:cubicBezTo>
                  <a:pt x="472" y="130"/>
                  <a:pt x="467" y="135"/>
                  <a:pt x="461" y="139"/>
                </a:cubicBezTo>
                <a:cubicBezTo>
                  <a:pt x="455" y="143"/>
                  <a:pt x="448" y="144"/>
                  <a:pt x="441" y="144"/>
                </a:cubicBezTo>
                <a:cubicBezTo>
                  <a:pt x="434" y="144"/>
                  <a:pt x="428" y="143"/>
                  <a:pt x="421" y="139"/>
                </a:cubicBezTo>
                <a:cubicBezTo>
                  <a:pt x="415" y="135"/>
                  <a:pt x="410" y="130"/>
                  <a:pt x="406" y="125"/>
                </a:cubicBezTo>
                <a:lnTo>
                  <a:pt x="401" y="104"/>
                </a:lnTo>
                <a:lnTo>
                  <a:pt x="406" y="84"/>
                </a:lnTo>
                <a:lnTo>
                  <a:pt x="422" y="70"/>
                </a:lnTo>
                <a:lnTo>
                  <a:pt x="441" y="65"/>
                </a:lnTo>
                <a:close/>
                <a:moveTo>
                  <a:pt x="738" y="214"/>
                </a:moveTo>
                <a:lnTo>
                  <a:pt x="738" y="270"/>
                </a:lnTo>
                <a:cubicBezTo>
                  <a:pt x="738" y="279"/>
                  <a:pt x="738" y="285"/>
                  <a:pt x="738" y="293"/>
                </a:cubicBezTo>
                <a:cubicBezTo>
                  <a:pt x="736" y="300"/>
                  <a:pt x="734" y="307"/>
                  <a:pt x="733" y="314"/>
                </a:cubicBezTo>
                <a:cubicBezTo>
                  <a:pt x="730" y="320"/>
                  <a:pt x="728" y="326"/>
                  <a:pt x="723" y="330"/>
                </a:cubicBezTo>
                <a:cubicBezTo>
                  <a:pt x="720" y="335"/>
                  <a:pt x="715" y="337"/>
                  <a:pt x="709" y="339"/>
                </a:cubicBezTo>
                <a:cubicBezTo>
                  <a:pt x="703" y="342"/>
                  <a:pt x="697" y="344"/>
                  <a:pt x="690" y="345"/>
                </a:cubicBezTo>
                <a:cubicBezTo>
                  <a:pt x="683" y="346"/>
                  <a:pt x="675" y="347"/>
                  <a:pt x="667" y="347"/>
                </a:cubicBezTo>
                <a:lnTo>
                  <a:pt x="594" y="347"/>
                </a:lnTo>
                <a:cubicBezTo>
                  <a:pt x="586" y="347"/>
                  <a:pt x="579" y="346"/>
                  <a:pt x="573" y="345"/>
                </a:cubicBezTo>
                <a:cubicBezTo>
                  <a:pt x="566" y="344"/>
                  <a:pt x="561" y="342"/>
                  <a:pt x="555" y="339"/>
                </a:cubicBezTo>
                <a:cubicBezTo>
                  <a:pt x="549" y="337"/>
                  <a:pt x="544" y="334"/>
                  <a:pt x="540" y="330"/>
                </a:cubicBezTo>
                <a:cubicBezTo>
                  <a:pt x="537" y="327"/>
                  <a:pt x="535" y="322"/>
                  <a:pt x="532" y="317"/>
                </a:cubicBezTo>
                <a:cubicBezTo>
                  <a:pt x="530" y="311"/>
                  <a:pt x="527" y="305"/>
                  <a:pt x="526" y="297"/>
                </a:cubicBezTo>
                <a:cubicBezTo>
                  <a:pt x="524" y="289"/>
                  <a:pt x="524" y="280"/>
                  <a:pt x="524" y="271"/>
                </a:cubicBezTo>
                <a:lnTo>
                  <a:pt x="524" y="214"/>
                </a:lnTo>
                <a:cubicBezTo>
                  <a:pt x="524" y="206"/>
                  <a:pt x="524" y="199"/>
                  <a:pt x="525" y="191"/>
                </a:cubicBezTo>
                <a:cubicBezTo>
                  <a:pt x="527" y="185"/>
                  <a:pt x="528" y="179"/>
                  <a:pt x="532" y="175"/>
                </a:cubicBezTo>
                <a:cubicBezTo>
                  <a:pt x="535" y="171"/>
                  <a:pt x="537" y="167"/>
                  <a:pt x="541" y="163"/>
                </a:cubicBezTo>
                <a:cubicBezTo>
                  <a:pt x="546" y="160"/>
                  <a:pt x="550" y="157"/>
                  <a:pt x="556" y="155"/>
                </a:cubicBezTo>
                <a:cubicBezTo>
                  <a:pt x="562" y="153"/>
                  <a:pt x="568" y="151"/>
                  <a:pt x="575" y="149"/>
                </a:cubicBezTo>
                <a:cubicBezTo>
                  <a:pt x="582" y="149"/>
                  <a:pt x="588" y="148"/>
                  <a:pt x="594" y="148"/>
                </a:cubicBezTo>
                <a:lnTo>
                  <a:pt x="667" y="148"/>
                </a:lnTo>
                <a:cubicBezTo>
                  <a:pt x="674" y="148"/>
                  <a:pt x="682" y="149"/>
                  <a:pt x="690" y="150"/>
                </a:cubicBezTo>
                <a:cubicBezTo>
                  <a:pt x="697" y="152"/>
                  <a:pt x="703" y="153"/>
                  <a:pt x="709" y="156"/>
                </a:cubicBezTo>
                <a:cubicBezTo>
                  <a:pt x="715" y="158"/>
                  <a:pt x="719" y="162"/>
                  <a:pt x="722" y="165"/>
                </a:cubicBezTo>
                <a:cubicBezTo>
                  <a:pt x="726" y="169"/>
                  <a:pt x="729" y="173"/>
                  <a:pt x="731" y="177"/>
                </a:cubicBezTo>
                <a:cubicBezTo>
                  <a:pt x="733" y="181"/>
                  <a:pt x="735" y="187"/>
                  <a:pt x="737" y="194"/>
                </a:cubicBezTo>
                <a:cubicBezTo>
                  <a:pt x="738" y="201"/>
                  <a:pt x="738" y="208"/>
                  <a:pt x="738" y="214"/>
                </a:cubicBezTo>
                <a:moveTo>
                  <a:pt x="636" y="202"/>
                </a:moveTo>
                <a:lnTo>
                  <a:pt x="626" y="202"/>
                </a:lnTo>
                <a:cubicBezTo>
                  <a:pt x="621" y="202"/>
                  <a:pt x="616" y="203"/>
                  <a:pt x="613" y="204"/>
                </a:cubicBezTo>
                <a:cubicBezTo>
                  <a:pt x="609" y="204"/>
                  <a:pt x="605" y="206"/>
                  <a:pt x="602" y="209"/>
                </a:cubicBezTo>
                <a:cubicBezTo>
                  <a:pt x="598" y="211"/>
                  <a:pt x="596" y="214"/>
                  <a:pt x="594" y="218"/>
                </a:cubicBezTo>
                <a:cubicBezTo>
                  <a:pt x="593" y="223"/>
                  <a:pt x="592" y="228"/>
                  <a:pt x="592" y="232"/>
                </a:cubicBezTo>
                <a:lnTo>
                  <a:pt x="592" y="262"/>
                </a:lnTo>
                <a:cubicBezTo>
                  <a:pt x="592" y="267"/>
                  <a:pt x="593" y="272"/>
                  <a:pt x="594" y="277"/>
                </a:cubicBezTo>
                <a:cubicBezTo>
                  <a:pt x="595" y="282"/>
                  <a:pt x="598" y="285"/>
                  <a:pt x="600" y="288"/>
                </a:cubicBezTo>
                <a:cubicBezTo>
                  <a:pt x="603" y="290"/>
                  <a:pt x="607" y="292"/>
                  <a:pt x="611" y="293"/>
                </a:cubicBezTo>
                <a:cubicBezTo>
                  <a:pt x="615" y="294"/>
                  <a:pt x="621" y="295"/>
                  <a:pt x="626" y="295"/>
                </a:cubicBezTo>
                <a:lnTo>
                  <a:pt x="636" y="295"/>
                </a:lnTo>
                <a:cubicBezTo>
                  <a:pt x="642" y="295"/>
                  <a:pt x="646" y="293"/>
                  <a:pt x="651" y="292"/>
                </a:cubicBezTo>
                <a:cubicBezTo>
                  <a:pt x="655" y="289"/>
                  <a:pt x="658" y="288"/>
                  <a:pt x="660" y="284"/>
                </a:cubicBezTo>
                <a:cubicBezTo>
                  <a:pt x="662" y="282"/>
                  <a:pt x="663" y="279"/>
                  <a:pt x="664" y="275"/>
                </a:cubicBezTo>
                <a:cubicBezTo>
                  <a:pt x="666" y="271"/>
                  <a:pt x="666" y="267"/>
                  <a:pt x="666" y="263"/>
                </a:cubicBezTo>
                <a:lnTo>
                  <a:pt x="666" y="232"/>
                </a:lnTo>
                <a:cubicBezTo>
                  <a:pt x="666" y="227"/>
                  <a:pt x="665" y="222"/>
                  <a:pt x="663" y="218"/>
                </a:cubicBezTo>
                <a:cubicBezTo>
                  <a:pt x="661" y="214"/>
                  <a:pt x="659" y="210"/>
                  <a:pt x="657" y="209"/>
                </a:cubicBezTo>
                <a:cubicBezTo>
                  <a:pt x="653" y="206"/>
                  <a:pt x="651" y="204"/>
                  <a:pt x="648" y="204"/>
                </a:cubicBezTo>
                <a:cubicBezTo>
                  <a:pt x="645" y="203"/>
                  <a:pt x="642" y="202"/>
                  <a:pt x="636" y="202"/>
                </a:cubicBezTo>
                <a:moveTo>
                  <a:pt x="909" y="37"/>
                </a:moveTo>
                <a:lnTo>
                  <a:pt x="909" y="93"/>
                </a:lnTo>
                <a:lnTo>
                  <a:pt x="1026" y="93"/>
                </a:lnTo>
                <a:lnTo>
                  <a:pt x="1004" y="156"/>
                </a:lnTo>
                <a:lnTo>
                  <a:pt x="909" y="156"/>
                </a:lnTo>
                <a:lnTo>
                  <a:pt x="909" y="241"/>
                </a:lnTo>
                <a:cubicBezTo>
                  <a:pt x="909" y="255"/>
                  <a:pt x="910" y="265"/>
                  <a:pt x="910" y="269"/>
                </a:cubicBezTo>
                <a:cubicBezTo>
                  <a:pt x="911" y="273"/>
                  <a:pt x="913" y="277"/>
                  <a:pt x="917" y="281"/>
                </a:cubicBezTo>
                <a:cubicBezTo>
                  <a:pt x="920" y="285"/>
                  <a:pt x="925" y="286"/>
                  <a:pt x="933" y="283"/>
                </a:cubicBezTo>
                <a:cubicBezTo>
                  <a:pt x="937" y="283"/>
                  <a:pt x="941" y="280"/>
                  <a:pt x="944" y="276"/>
                </a:cubicBezTo>
                <a:cubicBezTo>
                  <a:pt x="947" y="272"/>
                  <a:pt x="949" y="268"/>
                  <a:pt x="949" y="264"/>
                </a:cubicBezTo>
                <a:lnTo>
                  <a:pt x="949" y="243"/>
                </a:lnTo>
                <a:lnTo>
                  <a:pt x="1029" y="243"/>
                </a:lnTo>
                <a:cubicBezTo>
                  <a:pt x="1028" y="251"/>
                  <a:pt x="1028" y="260"/>
                  <a:pt x="1027" y="270"/>
                </a:cubicBezTo>
                <a:cubicBezTo>
                  <a:pt x="1026" y="279"/>
                  <a:pt x="1026" y="288"/>
                  <a:pt x="1023" y="297"/>
                </a:cubicBezTo>
                <a:cubicBezTo>
                  <a:pt x="1022" y="307"/>
                  <a:pt x="1018" y="314"/>
                  <a:pt x="1013" y="320"/>
                </a:cubicBezTo>
                <a:cubicBezTo>
                  <a:pt x="1008" y="327"/>
                  <a:pt x="1002" y="332"/>
                  <a:pt x="995" y="336"/>
                </a:cubicBezTo>
                <a:cubicBezTo>
                  <a:pt x="988" y="340"/>
                  <a:pt x="980" y="343"/>
                  <a:pt x="971" y="344"/>
                </a:cubicBezTo>
                <a:cubicBezTo>
                  <a:pt x="963" y="345"/>
                  <a:pt x="949" y="346"/>
                  <a:pt x="931" y="346"/>
                </a:cubicBezTo>
                <a:cubicBezTo>
                  <a:pt x="906" y="347"/>
                  <a:pt x="887" y="345"/>
                  <a:pt x="874" y="343"/>
                </a:cubicBezTo>
                <a:cubicBezTo>
                  <a:pt x="861" y="341"/>
                  <a:pt x="851" y="336"/>
                  <a:pt x="845" y="330"/>
                </a:cubicBezTo>
                <a:cubicBezTo>
                  <a:pt x="837" y="324"/>
                  <a:pt x="832" y="316"/>
                  <a:pt x="828" y="307"/>
                </a:cubicBezTo>
                <a:cubicBezTo>
                  <a:pt x="825" y="299"/>
                  <a:pt x="824" y="293"/>
                  <a:pt x="824" y="287"/>
                </a:cubicBezTo>
                <a:cubicBezTo>
                  <a:pt x="823" y="282"/>
                  <a:pt x="823" y="265"/>
                  <a:pt x="823" y="237"/>
                </a:cubicBezTo>
                <a:lnTo>
                  <a:pt x="823" y="156"/>
                </a:lnTo>
                <a:lnTo>
                  <a:pt x="772" y="156"/>
                </a:lnTo>
                <a:lnTo>
                  <a:pt x="909" y="37"/>
                </a:lnTo>
                <a:close/>
                <a:moveTo>
                  <a:pt x="1295" y="214"/>
                </a:moveTo>
                <a:lnTo>
                  <a:pt x="1295" y="270"/>
                </a:lnTo>
                <a:cubicBezTo>
                  <a:pt x="1295" y="279"/>
                  <a:pt x="1295" y="285"/>
                  <a:pt x="1294" y="293"/>
                </a:cubicBezTo>
                <a:cubicBezTo>
                  <a:pt x="1293" y="300"/>
                  <a:pt x="1291" y="307"/>
                  <a:pt x="1288" y="314"/>
                </a:cubicBezTo>
                <a:cubicBezTo>
                  <a:pt x="1287" y="320"/>
                  <a:pt x="1284" y="326"/>
                  <a:pt x="1280" y="330"/>
                </a:cubicBezTo>
                <a:cubicBezTo>
                  <a:pt x="1276" y="335"/>
                  <a:pt x="1272" y="337"/>
                  <a:pt x="1266" y="339"/>
                </a:cubicBezTo>
                <a:cubicBezTo>
                  <a:pt x="1260" y="342"/>
                  <a:pt x="1253" y="344"/>
                  <a:pt x="1246" y="345"/>
                </a:cubicBezTo>
                <a:cubicBezTo>
                  <a:pt x="1240" y="346"/>
                  <a:pt x="1231" y="347"/>
                  <a:pt x="1223" y="347"/>
                </a:cubicBezTo>
                <a:lnTo>
                  <a:pt x="1150" y="347"/>
                </a:lnTo>
                <a:cubicBezTo>
                  <a:pt x="1143" y="347"/>
                  <a:pt x="1136" y="346"/>
                  <a:pt x="1129" y="345"/>
                </a:cubicBezTo>
                <a:cubicBezTo>
                  <a:pt x="1123" y="344"/>
                  <a:pt x="1118" y="342"/>
                  <a:pt x="1111" y="339"/>
                </a:cubicBezTo>
                <a:cubicBezTo>
                  <a:pt x="1105" y="337"/>
                  <a:pt x="1101" y="334"/>
                  <a:pt x="1097" y="330"/>
                </a:cubicBezTo>
                <a:cubicBezTo>
                  <a:pt x="1094" y="327"/>
                  <a:pt x="1091" y="322"/>
                  <a:pt x="1089" y="317"/>
                </a:cubicBezTo>
                <a:cubicBezTo>
                  <a:pt x="1086" y="311"/>
                  <a:pt x="1084" y="305"/>
                  <a:pt x="1082" y="297"/>
                </a:cubicBezTo>
                <a:cubicBezTo>
                  <a:pt x="1081" y="289"/>
                  <a:pt x="1080" y="280"/>
                  <a:pt x="1080" y="271"/>
                </a:cubicBezTo>
                <a:lnTo>
                  <a:pt x="1080" y="214"/>
                </a:lnTo>
                <a:cubicBezTo>
                  <a:pt x="1080" y="206"/>
                  <a:pt x="1081" y="199"/>
                  <a:pt x="1082" y="191"/>
                </a:cubicBezTo>
                <a:cubicBezTo>
                  <a:pt x="1084" y="185"/>
                  <a:pt x="1086" y="179"/>
                  <a:pt x="1088" y="175"/>
                </a:cubicBezTo>
                <a:cubicBezTo>
                  <a:pt x="1091" y="171"/>
                  <a:pt x="1094" y="167"/>
                  <a:pt x="1098" y="163"/>
                </a:cubicBezTo>
                <a:cubicBezTo>
                  <a:pt x="1102" y="160"/>
                  <a:pt x="1106" y="157"/>
                  <a:pt x="1113" y="155"/>
                </a:cubicBezTo>
                <a:cubicBezTo>
                  <a:pt x="1118" y="153"/>
                  <a:pt x="1124" y="151"/>
                  <a:pt x="1132" y="149"/>
                </a:cubicBezTo>
                <a:cubicBezTo>
                  <a:pt x="1138" y="149"/>
                  <a:pt x="1145" y="148"/>
                  <a:pt x="1151" y="148"/>
                </a:cubicBezTo>
                <a:lnTo>
                  <a:pt x="1224" y="148"/>
                </a:lnTo>
                <a:cubicBezTo>
                  <a:pt x="1231" y="148"/>
                  <a:pt x="1239" y="149"/>
                  <a:pt x="1246" y="150"/>
                </a:cubicBezTo>
                <a:cubicBezTo>
                  <a:pt x="1254" y="152"/>
                  <a:pt x="1260" y="153"/>
                  <a:pt x="1266" y="156"/>
                </a:cubicBezTo>
                <a:cubicBezTo>
                  <a:pt x="1272" y="158"/>
                  <a:pt x="1276" y="162"/>
                  <a:pt x="1279" y="165"/>
                </a:cubicBezTo>
                <a:cubicBezTo>
                  <a:pt x="1283" y="169"/>
                  <a:pt x="1286" y="173"/>
                  <a:pt x="1288" y="177"/>
                </a:cubicBezTo>
                <a:cubicBezTo>
                  <a:pt x="1290" y="181"/>
                  <a:pt x="1292" y="187"/>
                  <a:pt x="1294" y="194"/>
                </a:cubicBezTo>
                <a:cubicBezTo>
                  <a:pt x="1295" y="201"/>
                  <a:pt x="1295" y="208"/>
                  <a:pt x="1295" y="214"/>
                </a:cubicBezTo>
                <a:moveTo>
                  <a:pt x="1193" y="202"/>
                </a:moveTo>
                <a:lnTo>
                  <a:pt x="1183" y="202"/>
                </a:lnTo>
                <a:cubicBezTo>
                  <a:pt x="1177" y="202"/>
                  <a:pt x="1173" y="203"/>
                  <a:pt x="1169" y="204"/>
                </a:cubicBezTo>
                <a:cubicBezTo>
                  <a:pt x="1166" y="204"/>
                  <a:pt x="1162" y="206"/>
                  <a:pt x="1159" y="209"/>
                </a:cubicBezTo>
                <a:cubicBezTo>
                  <a:pt x="1155" y="211"/>
                  <a:pt x="1153" y="214"/>
                  <a:pt x="1151" y="218"/>
                </a:cubicBezTo>
                <a:cubicBezTo>
                  <a:pt x="1150" y="223"/>
                  <a:pt x="1149" y="228"/>
                  <a:pt x="1149" y="232"/>
                </a:cubicBezTo>
                <a:lnTo>
                  <a:pt x="1149" y="262"/>
                </a:lnTo>
                <a:cubicBezTo>
                  <a:pt x="1149" y="267"/>
                  <a:pt x="1150" y="272"/>
                  <a:pt x="1150" y="277"/>
                </a:cubicBezTo>
                <a:cubicBezTo>
                  <a:pt x="1152" y="282"/>
                  <a:pt x="1155" y="285"/>
                  <a:pt x="1157" y="288"/>
                </a:cubicBezTo>
                <a:cubicBezTo>
                  <a:pt x="1160" y="290"/>
                  <a:pt x="1163" y="292"/>
                  <a:pt x="1168" y="293"/>
                </a:cubicBezTo>
                <a:cubicBezTo>
                  <a:pt x="1172" y="294"/>
                  <a:pt x="1177" y="295"/>
                  <a:pt x="1183" y="295"/>
                </a:cubicBezTo>
                <a:lnTo>
                  <a:pt x="1193" y="295"/>
                </a:lnTo>
                <a:cubicBezTo>
                  <a:pt x="1198" y="295"/>
                  <a:pt x="1204" y="293"/>
                  <a:pt x="1208" y="292"/>
                </a:cubicBezTo>
                <a:cubicBezTo>
                  <a:pt x="1212" y="289"/>
                  <a:pt x="1214" y="288"/>
                  <a:pt x="1217" y="284"/>
                </a:cubicBezTo>
                <a:cubicBezTo>
                  <a:pt x="1218" y="282"/>
                  <a:pt x="1220" y="279"/>
                  <a:pt x="1221" y="275"/>
                </a:cubicBezTo>
                <a:cubicBezTo>
                  <a:pt x="1223" y="271"/>
                  <a:pt x="1223" y="267"/>
                  <a:pt x="1223" y="263"/>
                </a:cubicBezTo>
                <a:lnTo>
                  <a:pt x="1223" y="232"/>
                </a:lnTo>
                <a:cubicBezTo>
                  <a:pt x="1223" y="227"/>
                  <a:pt x="1222" y="222"/>
                  <a:pt x="1220" y="218"/>
                </a:cubicBezTo>
                <a:cubicBezTo>
                  <a:pt x="1218" y="214"/>
                  <a:pt x="1215" y="210"/>
                  <a:pt x="1213" y="209"/>
                </a:cubicBezTo>
                <a:cubicBezTo>
                  <a:pt x="1210" y="206"/>
                  <a:pt x="1208" y="204"/>
                  <a:pt x="1204" y="204"/>
                </a:cubicBezTo>
                <a:cubicBezTo>
                  <a:pt x="1202" y="203"/>
                  <a:pt x="1198" y="202"/>
                  <a:pt x="1193" y="202"/>
                </a:cubicBezTo>
                <a:moveTo>
                  <a:pt x="1414" y="150"/>
                </a:moveTo>
                <a:lnTo>
                  <a:pt x="1414" y="253"/>
                </a:lnTo>
                <a:cubicBezTo>
                  <a:pt x="1414" y="260"/>
                  <a:pt x="1415" y="266"/>
                  <a:pt x="1416" y="271"/>
                </a:cubicBezTo>
                <a:cubicBezTo>
                  <a:pt x="1418" y="276"/>
                  <a:pt x="1418" y="279"/>
                  <a:pt x="1420" y="281"/>
                </a:cubicBezTo>
                <a:cubicBezTo>
                  <a:pt x="1422" y="283"/>
                  <a:pt x="1424" y="285"/>
                  <a:pt x="1428" y="288"/>
                </a:cubicBezTo>
                <a:cubicBezTo>
                  <a:pt x="1432" y="290"/>
                  <a:pt x="1436" y="292"/>
                  <a:pt x="1441" y="293"/>
                </a:cubicBezTo>
                <a:cubicBezTo>
                  <a:pt x="1444" y="293"/>
                  <a:pt x="1448" y="293"/>
                  <a:pt x="1453" y="292"/>
                </a:cubicBezTo>
                <a:cubicBezTo>
                  <a:pt x="1458" y="292"/>
                  <a:pt x="1463" y="290"/>
                  <a:pt x="1468" y="289"/>
                </a:cubicBezTo>
                <a:cubicBezTo>
                  <a:pt x="1473" y="288"/>
                  <a:pt x="1477" y="285"/>
                  <a:pt x="1481" y="282"/>
                </a:cubicBezTo>
                <a:cubicBezTo>
                  <a:pt x="1483" y="278"/>
                  <a:pt x="1485" y="269"/>
                  <a:pt x="1485" y="252"/>
                </a:cubicBezTo>
                <a:lnTo>
                  <a:pt x="1485" y="149"/>
                </a:lnTo>
                <a:lnTo>
                  <a:pt x="1556" y="149"/>
                </a:lnTo>
                <a:lnTo>
                  <a:pt x="1556" y="323"/>
                </a:lnTo>
                <a:lnTo>
                  <a:pt x="1485" y="345"/>
                </a:lnTo>
                <a:lnTo>
                  <a:pt x="1485" y="331"/>
                </a:lnTo>
                <a:cubicBezTo>
                  <a:pt x="1482" y="334"/>
                  <a:pt x="1479" y="335"/>
                  <a:pt x="1476" y="337"/>
                </a:cubicBezTo>
                <a:cubicBezTo>
                  <a:pt x="1473" y="339"/>
                  <a:pt x="1469" y="341"/>
                  <a:pt x="1463" y="343"/>
                </a:cubicBezTo>
                <a:cubicBezTo>
                  <a:pt x="1456" y="345"/>
                  <a:pt x="1450" y="346"/>
                  <a:pt x="1441" y="346"/>
                </a:cubicBezTo>
                <a:cubicBezTo>
                  <a:pt x="1436" y="347"/>
                  <a:pt x="1428" y="347"/>
                  <a:pt x="1416" y="346"/>
                </a:cubicBezTo>
                <a:cubicBezTo>
                  <a:pt x="1405" y="345"/>
                  <a:pt x="1395" y="344"/>
                  <a:pt x="1386" y="341"/>
                </a:cubicBezTo>
                <a:cubicBezTo>
                  <a:pt x="1378" y="338"/>
                  <a:pt x="1370" y="334"/>
                  <a:pt x="1364" y="328"/>
                </a:cubicBezTo>
                <a:cubicBezTo>
                  <a:pt x="1359" y="322"/>
                  <a:pt x="1354" y="315"/>
                  <a:pt x="1352" y="307"/>
                </a:cubicBezTo>
                <a:cubicBezTo>
                  <a:pt x="1348" y="300"/>
                  <a:pt x="1347" y="292"/>
                  <a:pt x="1346" y="283"/>
                </a:cubicBezTo>
                <a:cubicBezTo>
                  <a:pt x="1345" y="275"/>
                  <a:pt x="1344" y="260"/>
                  <a:pt x="1344" y="237"/>
                </a:cubicBezTo>
                <a:lnTo>
                  <a:pt x="1344" y="150"/>
                </a:lnTo>
                <a:lnTo>
                  <a:pt x="1414" y="150"/>
                </a:lnTo>
                <a:close/>
                <a:moveTo>
                  <a:pt x="1813" y="230"/>
                </a:moveTo>
                <a:lnTo>
                  <a:pt x="1746" y="230"/>
                </a:lnTo>
                <a:cubicBezTo>
                  <a:pt x="1744" y="222"/>
                  <a:pt x="1743" y="217"/>
                  <a:pt x="1741" y="214"/>
                </a:cubicBezTo>
                <a:cubicBezTo>
                  <a:pt x="1738" y="210"/>
                  <a:pt x="1735" y="208"/>
                  <a:pt x="1730" y="206"/>
                </a:cubicBezTo>
                <a:cubicBezTo>
                  <a:pt x="1726" y="204"/>
                  <a:pt x="1722" y="204"/>
                  <a:pt x="1717" y="204"/>
                </a:cubicBezTo>
                <a:cubicBezTo>
                  <a:pt x="1713" y="203"/>
                  <a:pt x="1709" y="203"/>
                  <a:pt x="1706" y="203"/>
                </a:cubicBezTo>
                <a:cubicBezTo>
                  <a:pt x="1698" y="203"/>
                  <a:pt x="1692" y="204"/>
                  <a:pt x="1686" y="206"/>
                </a:cubicBezTo>
                <a:cubicBezTo>
                  <a:pt x="1681" y="209"/>
                  <a:pt x="1677" y="212"/>
                  <a:pt x="1675" y="216"/>
                </a:cubicBezTo>
                <a:cubicBezTo>
                  <a:pt x="1673" y="220"/>
                  <a:pt x="1672" y="225"/>
                  <a:pt x="1671" y="231"/>
                </a:cubicBezTo>
                <a:cubicBezTo>
                  <a:pt x="1671" y="237"/>
                  <a:pt x="1671" y="245"/>
                  <a:pt x="1671" y="258"/>
                </a:cubicBezTo>
                <a:cubicBezTo>
                  <a:pt x="1672" y="271"/>
                  <a:pt x="1674" y="279"/>
                  <a:pt x="1678" y="285"/>
                </a:cubicBezTo>
                <a:cubicBezTo>
                  <a:pt x="1683" y="290"/>
                  <a:pt x="1691" y="293"/>
                  <a:pt x="1702" y="293"/>
                </a:cubicBezTo>
                <a:lnTo>
                  <a:pt x="1712" y="292"/>
                </a:lnTo>
                <a:cubicBezTo>
                  <a:pt x="1722" y="292"/>
                  <a:pt x="1730" y="290"/>
                  <a:pt x="1736" y="288"/>
                </a:cubicBezTo>
                <a:cubicBezTo>
                  <a:pt x="1741" y="286"/>
                  <a:pt x="1744" y="282"/>
                  <a:pt x="1744" y="276"/>
                </a:cubicBezTo>
                <a:lnTo>
                  <a:pt x="1745" y="265"/>
                </a:lnTo>
                <a:lnTo>
                  <a:pt x="1814" y="265"/>
                </a:lnTo>
                <a:cubicBezTo>
                  <a:pt x="1813" y="281"/>
                  <a:pt x="1812" y="293"/>
                  <a:pt x="1810" y="301"/>
                </a:cubicBezTo>
                <a:cubicBezTo>
                  <a:pt x="1808" y="310"/>
                  <a:pt x="1804" y="318"/>
                  <a:pt x="1800" y="325"/>
                </a:cubicBezTo>
                <a:cubicBezTo>
                  <a:pt x="1795" y="332"/>
                  <a:pt x="1788" y="338"/>
                  <a:pt x="1779" y="341"/>
                </a:cubicBezTo>
                <a:cubicBezTo>
                  <a:pt x="1770" y="345"/>
                  <a:pt x="1755" y="347"/>
                  <a:pt x="1735" y="347"/>
                </a:cubicBezTo>
                <a:lnTo>
                  <a:pt x="1688" y="347"/>
                </a:lnTo>
                <a:cubicBezTo>
                  <a:pt x="1669" y="347"/>
                  <a:pt x="1656" y="345"/>
                  <a:pt x="1646" y="342"/>
                </a:cubicBezTo>
                <a:cubicBezTo>
                  <a:pt x="1636" y="339"/>
                  <a:pt x="1628" y="335"/>
                  <a:pt x="1622" y="329"/>
                </a:cubicBezTo>
                <a:cubicBezTo>
                  <a:pt x="1616" y="323"/>
                  <a:pt x="1612" y="317"/>
                  <a:pt x="1610" y="310"/>
                </a:cubicBezTo>
                <a:cubicBezTo>
                  <a:pt x="1607" y="304"/>
                  <a:pt x="1605" y="296"/>
                  <a:pt x="1604" y="285"/>
                </a:cubicBezTo>
                <a:cubicBezTo>
                  <a:pt x="1603" y="274"/>
                  <a:pt x="1602" y="257"/>
                  <a:pt x="1602" y="234"/>
                </a:cubicBezTo>
                <a:cubicBezTo>
                  <a:pt x="1602" y="223"/>
                  <a:pt x="1603" y="213"/>
                  <a:pt x="1604" y="205"/>
                </a:cubicBezTo>
                <a:cubicBezTo>
                  <a:pt x="1605" y="199"/>
                  <a:pt x="1607" y="191"/>
                  <a:pt x="1610" y="184"/>
                </a:cubicBezTo>
                <a:cubicBezTo>
                  <a:pt x="1614" y="177"/>
                  <a:pt x="1618" y="171"/>
                  <a:pt x="1625" y="166"/>
                </a:cubicBezTo>
                <a:cubicBezTo>
                  <a:pt x="1631" y="161"/>
                  <a:pt x="1638" y="157"/>
                  <a:pt x="1646" y="153"/>
                </a:cubicBezTo>
                <a:cubicBezTo>
                  <a:pt x="1653" y="149"/>
                  <a:pt x="1663" y="147"/>
                  <a:pt x="1672" y="147"/>
                </a:cubicBezTo>
                <a:lnTo>
                  <a:pt x="1725" y="147"/>
                </a:lnTo>
                <a:cubicBezTo>
                  <a:pt x="1737" y="147"/>
                  <a:pt x="1748" y="148"/>
                  <a:pt x="1758" y="150"/>
                </a:cubicBezTo>
                <a:cubicBezTo>
                  <a:pt x="1768" y="151"/>
                  <a:pt x="1776" y="154"/>
                  <a:pt x="1784" y="158"/>
                </a:cubicBezTo>
                <a:cubicBezTo>
                  <a:pt x="1792" y="162"/>
                  <a:pt x="1796" y="167"/>
                  <a:pt x="1800" y="172"/>
                </a:cubicBezTo>
                <a:cubicBezTo>
                  <a:pt x="1804" y="177"/>
                  <a:pt x="1807" y="184"/>
                  <a:pt x="1808" y="191"/>
                </a:cubicBezTo>
                <a:cubicBezTo>
                  <a:pt x="1811" y="199"/>
                  <a:pt x="1812" y="205"/>
                  <a:pt x="1812" y="211"/>
                </a:cubicBezTo>
                <a:lnTo>
                  <a:pt x="1813" y="230"/>
                </a:lnTo>
                <a:close/>
                <a:moveTo>
                  <a:pt x="1863" y="74"/>
                </a:moveTo>
                <a:lnTo>
                  <a:pt x="1931" y="74"/>
                </a:lnTo>
                <a:lnTo>
                  <a:pt x="1931" y="167"/>
                </a:lnTo>
                <a:cubicBezTo>
                  <a:pt x="1933" y="164"/>
                  <a:pt x="1936" y="161"/>
                  <a:pt x="1939" y="158"/>
                </a:cubicBezTo>
                <a:cubicBezTo>
                  <a:pt x="1942" y="153"/>
                  <a:pt x="1950" y="151"/>
                  <a:pt x="1960" y="149"/>
                </a:cubicBezTo>
                <a:cubicBezTo>
                  <a:pt x="1971" y="147"/>
                  <a:pt x="1982" y="146"/>
                  <a:pt x="1994" y="147"/>
                </a:cubicBezTo>
                <a:cubicBezTo>
                  <a:pt x="2004" y="147"/>
                  <a:pt x="2013" y="149"/>
                  <a:pt x="2021" y="150"/>
                </a:cubicBezTo>
                <a:cubicBezTo>
                  <a:pt x="2028" y="152"/>
                  <a:pt x="2035" y="154"/>
                  <a:pt x="2041" y="158"/>
                </a:cubicBezTo>
                <a:cubicBezTo>
                  <a:pt x="2048" y="161"/>
                  <a:pt x="2053" y="167"/>
                  <a:pt x="2057" y="173"/>
                </a:cubicBezTo>
                <a:cubicBezTo>
                  <a:pt x="2061" y="180"/>
                  <a:pt x="2065" y="188"/>
                  <a:pt x="2066" y="197"/>
                </a:cubicBezTo>
                <a:cubicBezTo>
                  <a:pt x="2069" y="207"/>
                  <a:pt x="2070" y="221"/>
                  <a:pt x="2070" y="241"/>
                </a:cubicBezTo>
                <a:lnTo>
                  <a:pt x="2070" y="329"/>
                </a:lnTo>
                <a:lnTo>
                  <a:pt x="2000" y="349"/>
                </a:lnTo>
                <a:lnTo>
                  <a:pt x="2000" y="244"/>
                </a:lnTo>
                <a:cubicBezTo>
                  <a:pt x="2000" y="226"/>
                  <a:pt x="1998" y="214"/>
                  <a:pt x="1994" y="209"/>
                </a:cubicBezTo>
                <a:cubicBezTo>
                  <a:pt x="1990" y="204"/>
                  <a:pt x="1985" y="201"/>
                  <a:pt x="1978" y="200"/>
                </a:cubicBezTo>
                <a:cubicBezTo>
                  <a:pt x="1973" y="200"/>
                  <a:pt x="1967" y="200"/>
                  <a:pt x="1962" y="200"/>
                </a:cubicBezTo>
                <a:cubicBezTo>
                  <a:pt x="1957" y="200"/>
                  <a:pt x="1952" y="201"/>
                  <a:pt x="1948" y="203"/>
                </a:cubicBezTo>
                <a:cubicBezTo>
                  <a:pt x="1944" y="204"/>
                  <a:pt x="1940" y="208"/>
                  <a:pt x="1936" y="213"/>
                </a:cubicBezTo>
                <a:cubicBezTo>
                  <a:pt x="1933" y="217"/>
                  <a:pt x="1931" y="233"/>
                  <a:pt x="1931" y="260"/>
                </a:cubicBezTo>
                <a:lnTo>
                  <a:pt x="1931" y="330"/>
                </a:lnTo>
                <a:lnTo>
                  <a:pt x="1863" y="349"/>
                </a:lnTo>
                <a:lnTo>
                  <a:pt x="1863" y="74"/>
                </a:lnTo>
                <a:close/>
              </a:path>
              <a:path w="2070" h="526">
                <a:moveTo>
                  <a:pt x="704" y="393"/>
                </a:moveTo>
                <a:cubicBezTo>
                  <a:pt x="696" y="390"/>
                  <a:pt x="684" y="398"/>
                  <a:pt x="695" y="409"/>
                </a:cubicBezTo>
                <a:cubicBezTo>
                  <a:pt x="856" y="582"/>
                  <a:pt x="1050" y="520"/>
                  <a:pt x="1141" y="411"/>
                </a:cubicBezTo>
                <a:cubicBezTo>
                  <a:pt x="1151" y="398"/>
                  <a:pt x="1139" y="393"/>
                  <a:pt x="1131" y="395"/>
                </a:cubicBezTo>
                <a:cubicBezTo>
                  <a:pt x="980" y="487"/>
                  <a:pt x="892" y="509"/>
                  <a:pt x="704" y="393"/>
                </a:cubicBezTo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96" name="textbox 696"/>
          <p:cNvSpPr/>
          <p:nvPr/>
        </p:nvSpPr>
        <p:spPr>
          <a:xfrm>
            <a:off x="21783110" y="1644142"/>
            <a:ext cx="904876" cy="1885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eaLnBrk="0">
              <a:lnSpc>
                <a:spcPts val="2570"/>
              </a:lnSpc>
            </a:pPr>
            <a:r>
              <a:rPr sz="8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More</a:t>
            </a:r>
            <a:r>
              <a:rPr sz="800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0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Interactive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698" name="rect 698"/>
          <p:cNvSpPr/>
          <p:nvPr/>
        </p:nvSpPr>
        <p:spPr>
          <a:xfrm>
            <a:off x="21640801" y="1447801"/>
            <a:ext cx="1343026" cy="19050"/>
          </a:xfrm>
          <a:prstGeom prst="rect">
            <a:avLst/>
          </a:prstGeom>
          <a:solidFill>
            <a:srgbClr val="FE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 descr="D:/下载临时存放/录屏.png录屏"/>
          <p:cNvPicPr>
            <a:picLocks noChangeAspect="1"/>
          </p:cNvPicPr>
          <p:nvPr/>
        </p:nvPicPr>
        <p:blipFill>
          <a:blip r:embed="rId3"/>
          <a:srcRect l="4" r="4"/>
          <a:stretch>
            <a:fillRect/>
          </a:stretch>
        </p:blipFill>
        <p:spPr>
          <a:xfrm>
            <a:off x="1581150" y="3833495"/>
            <a:ext cx="14595475" cy="8210550"/>
          </a:xfrm>
          <a:prstGeom prst="rect">
            <a:avLst/>
          </a:prstGeom>
        </p:spPr>
      </p:pic>
      <p:pic>
        <p:nvPicPr>
          <p:cNvPr id="12" name="图片 11" descr="9257b1b78a4fe1fe0a89b56c451e6234d745db23786b9-cUEC7e_f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0020" y="3531235"/>
            <a:ext cx="4208780" cy="8605520"/>
          </a:xfrm>
          <a:prstGeom prst="rect">
            <a:avLst/>
          </a:prstGeom>
        </p:spPr>
      </p:pic>
      <p:pic>
        <p:nvPicPr>
          <p:cNvPr id="370" name="picture 370" descr="D:/下载临时存放/视频.png视频"/>
          <p:cNvPicPr>
            <a:picLocks noChangeAspect="1"/>
          </p:cNvPicPr>
          <p:nvPr/>
        </p:nvPicPr>
        <p:blipFill>
          <a:blip r:embed="rId5"/>
          <a:srcRect t="440" b="440"/>
          <a:stretch>
            <a:fillRect/>
          </a:stretch>
        </p:blipFill>
        <p:spPr>
          <a:xfrm rot="21600000">
            <a:off x="18069561" y="3678556"/>
            <a:ext cx="3900170" cy="8365490"/>
          </a:xfrm>
          <a:prstGeom prst="roundRect">
            <a:avLst/>
          </a:prstGeom>
        </p:spPr>
      </p:pic>
      <p:sp>
        <p:nvSpPr>
          <p:cNvPr id="2" name="文本框 2">
            <a:extLst>
              <a:ext uri="{FF2B5EF4-FFF2-40B4-BE49-F238E27FC236}">
                <a16:creationId xmlns:a16="http://schemas.microsoft.com/office/drawing/2014/main" id="{5D61140A-0A43-53E4-EBDA-22DEE8AC1939}"/>
              </a:ext>
            </a:extLst>
          </p:cNvPr>
          <p:cNvSpPr txBox="1"/>
          <p:nvPr/>
        </p:nvSpPr>
        <p:spPr>
          <a:xfrm>
            <a:off x="1355484" y="12557168"/>
            <a:ext cx="150468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zh-CN" sz="2000" i="1" dirty="0">
                <a:solidFill>
                  <a:srgbClr val="FF0000"/>
                </a:solidFill>
                <a:sym typeface="+mn-ea"/>
              </a:rPr>
              <a:t>Запись урока с экрана доступна не только в локальной памяти устройства, но и на облаке в течение 14 дней</a:t>
            </a:r>
            <a:endParaRPr lang="en-US" altLang="zh-CN" sz="2000" i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42A218-5496-202A-BB6E-BB6D9B69C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7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81151" y="1162051"/>
            <a:ext cx="1076326" cy="1076326"/>
          </a:xfrm>
          <a:prstGeom prst="rect">
            <a:avLst/>
          </a:prstGeom>
        </p:spPr>
      </p:pic>
      <p:sp>
        <p:nvSpPr>
          <p:cNvPr id="708" name="textbox 708"/>
          <p:cNvSpPr/>
          <p:nvPr/>
        </p:nvSpPr>
        <p:spPr>
          <a:xfrm>
            <a:off x="3130551" y="1536700"/>
            <a:ext cx="6216650" cy="571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eaLnBrk="0">
              <a:lnSpc>
                <a:spcPct val="80000"/>
              </a:lnSpc>
            </a:pPr>
            <a:r>
              <a:rPr lang="ru-RU" sz="4500" b="1" kern="0" spc="-18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Инструмент</a:t>
            </a:r>
            <a:r>
              <a:rPr lang="en-US" sz="4500" b="1" kern="0" spc="-18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—— UCut</a:t>
            </a:r>
          </a:p>
        </p:txBody>
      </p:sp>
      <p:sp>
        <p:nvSpPr>
          <p:cNvPr id="712" name="path 712"/>
          <p:cNvSpPr/>
          <p:nvPr/>
        </p:nvSpPr>
        <p:spPr>
          <a:xfrm>
            <a:off x="21669377" y="1009651"/>
            <a:ext cx="1314450" cy="334230"/>
          </a:xfrm>
          <a:custGeom>
            <a:avLst/>
            <a:gdLst/>
            <a:ahLst/>
            <a:cxnLst/>
            <a:rect l="0" t="0" r="0" b="0"/>
            <a:pathLst>
              <a:path w="2070" h="526">
                <a:moveTo>
                  <a:pt x="0" y="0"/>
                </a:moveTo>
                <a:lnTo>
                  <a:pt x="247" y="0"/>
                </a:lnTo>
                <a:cubicBezTo>
                  <a:pt x="273" y="0"/>
                  <a:pt x="293" y="3"/>
                  <a:pt x="305" y="9"/>
                </a:cubicBezTo>
                <a:cubicBezTo>
                  <a:pt x="319" y="17"/>
                  <a:pt x="329" y="27"/>
                  <a:pt x="335" y="40"/>
                </a:cubicBezTo>
                <a:cubicBezTo>
                  <a:pt x="341" y="53"/>
                  <a:pt x="345" y="65"/>
                  <a:pt x="347" y="74"/>
                </a:cubicBezTo>
                <a:cubicBezTo>
                  <a:pt x="348" y="84"/>
                  <a:pt x="349" y="98"/>
                  <a:pt x="349" y="116"/>
                </a:cubicBezTo>
                <a:cubicBezTo>
                  <a:pt x="349" y="135"/>
                  <a:pt x="348" y="149"/>
                  <a:pt x="346" y="161"/>
                </a:cubicBezTo>
                <a:cubicBezTo>
                  <a:pt x="344" y="171"/>
                  <a:pt x="341" y="180"/>
                  <a:pt x="336" y="186"/>
                </a:cubicBezTo>
                <a:cubicBezTo>
                  <a:pt x="332" y="193"/>
                  <a:pt x="326" y="198"/>
                  <a:pt x="320" y="201"/>
                </a:cubicBezTo>
                <a:lnTo>
                  <a:pt x="300" y="213"/>
                </a:lnTo>
                <a:cubicBezTo>
                  <a:pt x="307" y="217"/>
                  <a:pt x="314" y="220"/>
                  <a:pt x="319" y="223"/>
                </a:cubicBezTo>
                <a:cubicBezTo>
                  <a:pt x="325" y="226"/>
                  <a:pt x="330" y="231"/>
                  <a:pt x="334" y="237"/>
                </a:cubicBezTo>
                <a:cubicBezTo>
                  <a:pt x="339" y="242"/>
                  <a:pt x="342" y="249"/>
                  <a:pt x="344" y="255"/>
                </a:cubicBezTo>
                <a:cubicBezTo>
                  <a:pt x="345" y="262"/>
                  <a:pt x="346" y="269"/>
                  <a:pt x="346" y="274"/>
                </a:cubicBezTo>
                <a:lnTo>
                  <a:pt x="346" y="325"/>
                </a:lnTo>
                <a:lnTo>
                  <a:pt x="248" y="348"/>
                </a:lnTo>
                <a:lnTo>
                  <a:pt x="248" y="304"/>
                </a:lnTo>
                <a:cubicBezTo>
                  <a:pt x="248" y="294"/>
                  <a:pt x="247" y="286"/>
                  <a:pt x="244" y="279"/>
                </a:cubicBezTo>
                <a:cubicBezTo>
                  <a:pt x="241" y="273"/>
                  <a:pt x="236" y="267"/>
                  <a:pt x="230" y="263"/>
                </a:cubicBezTo>
                <a:cubicBezTo>
                  <a:pt x="224" y="259"/>
                  <a:pt x="217" y="256"/>
                  <a:pt x="208" y="255"/>
                </a:cubicBezTo>
                <a:lnTo>
                  <a:pt x="91" y="255"/>
                </a:lnTo>
                <a:lnTo>
                  <a:pt x="91" y="431"/>
                </a:lnTo>
                <a:lnTo>
                  <a:pt x="0" y="452"/>
                </a:lnTo>
                <a:lnTo>
                  <a:pt x="0" y="0"/>
                </a:lnTo>
                <a:close/>
                <a:moveTo>
                  <a:pt x="91" y="79"/>
                </a:moveTo>
                <a:lnTo>
                  <a:pt x="91" y="177"/>
                </a:lnTo>
                <a:lnTo>
                  <a:pt x="203" y="177"/>
                </a:lnTo>
                <a:cubicBezTo>
                  <a:pt x="218" y="177"/>
                  <a:pt x="227" y="175"/>
                  <a:pt x="232" y="173"/>
                </a:cubicBezTo>
                <a:cubicBezTo>
                  <a:pt x="237" y="171"/>
                  <a:pt x="241" y="167"/>
                  <a:pt x="244" y="163"/>
                </a:cubicBezTo>
                <a:cubicBezTo>
                  <a:pt x="246" y="158"/>
                  <a:pt x="248" y="149"/>
                  <a:pt x="249" y="135"/>
                </a:cubicBezTo>
                <a:cubicBezTo>
                  <a:pt x="249" y="120"/>
                  <a:pt x="247" y="109"/>
                  <a:pt x="243" y="100"/>
                </a:cubicBezTo>
                <a:cubicBezTo>
                  <a:pt x="240" y="94"/>
                  <a:pt x="235" y="89"/>
                  <a:pt x="229" y="85"/>
                </a:cubicBezTo>
                <a:cubicBezTo>
                  <a:pt x="223" y="81"/>
                  <a:pt x="214" y="79"/>
                  <a:pt x="203" y="79"/>
                </a:cubicBezTo>
                <a:lnTo>
                  <a:pt x="91" y="79"/>
                </a:lnTo>
                <a:close/>
                <a:moveTo>
                  <a:pt x="407" y="157"/>
                </a:moveTo>
                <a:lnTo>
                  <a:pt x="477" y="157"/>
                </a:lnTo>
                <a:lnTo>
                  <a:pt x="477" y="325"/>
                </a:lnTo>
                <a:lnTo>
                  <a:pt x="407" y="353"/>
                </a:lnTo>
                <a:lnTo>
                  <a:pt x="407" y="157"/>
                </a:lnTo>
                <a:close/>
                <a:moveTo>
                  <a:pt x="441" y="65"/>
                </a:moveTo>
                <a:lnTo>
                  <a:pt x="461" y="70"/>
                </a:lnTo>
                <a:lnTo>
                  <a:pt x="476" y="84"/>
                </a:lnTo>
                <a:lnTo>
                  <a:pt x="482" y="104"/>
                </a:lnTo>
                <a:lnTo>
                  <a:pt x="476" y="125"/>
                </a:lnTo>
                <a:cubicBezTo>
                  <a:pt x="472" y="130"/>
                  <a:pt x="467" y="135"/>
                  <a:pt x="461" y="139"/>
                </a:cubicBezTo>
                <a:cubicBezTo>
                  <a:pt x="455" y="143"/>
                  <a:pt x="448" y="144"/>
                  <a:pt x="441" y="144"/>
                </a:cubicBezTo>
                <a:cubicBezTo>
                  <a:pt x="434" y="144"/>
                  <a:pt x="428" y="143"/>
                  <a:pt x="421" y="139"/>
                </a:cubicBezTo>
                <a:cubicBezTo>
                  <a:pt x="415" y="135"/>
                  <a:pt x="410" y="130"/>
                  <a:pt x="406" y="125"/>
                </a:cubicBezTo>
                <a:lnTo>
                  <a:pt x="401" y="104"/>
                </a:lnTo>
                <a:lnTo>
                  <a:pt x="406" y="84"/>
                </a:lnTo>
                <a:lnTo>
                  <a:pt x="422" y="70"/>
                </a:lnTo>
                <a:lnTo>
                  <a:pt x="441" y="65"/>
                </a:lnTo>
                <a:close/>
                <a:moveTo>
                  <a:pt x="738" y="214"/>
                </a:moveTo>
                <a:lnTo>
                  <a:pt x="738" y="270"/>
                </a:lnTo>
                <a:cubicBezTo>
                  <a:pt x="738" y="279"/>
                  <a:pt x="738" y="285"/>
                  <a:pt x="738" y="293"/>
                </a:cubicBezTo>
                <a:cubicBezTo>
                  <a:pt x="736" y="300"/>
                  <a:pt x="734" y="307"/>
                  <a:pt x="733" y="314"/>
                </a:cubicBezTo>
                <a:cubicBezTo>
                  <a:pt x="730" y="320"/>
                  <a:pt x="728" y="326"/>
                  <a:pt x="723" y="330"/>
                </a:cubicBezTo>
                <a:cubicBezTo>
                  <a:pt x="720" y="335"/>
                  <a:pt x="715" y="337"/>
                  <a:pt x="709" y="339"/>
                </a:cubicBezTo>
                <a:cubicBezTo>
                  <a:pt x="703" y="342"/>
                  <a:pt x="697" y="344"/>
                  <a:pt x="690" y="345"/>
                </a:cubicBezTo>
                <a:cubicBezTo>
                  <a:pt x="683" y="346"/>
                  <a:pt x="675" y="347"/>
                  <a:pt x="667" y="347"/>
                </a:cubicBezTo>
                <a:lnTo>
                  <a:pt x="594" y="347"/>
                </a:lnTo>
                <a:cubicBezTo>
                  <a:pt x="586" y="347"/>
                  <a:pt x="579" y="346"/>
                  <a:pt x="573" y="345"/>
                </a:cubicBezTo>
                <a:cubicBezTo>
                  <a:pt x="566" y="344"/>
                  <a:pt x="561" y="342"/>
                  <a:pt x="555" y="339"/>
                </a:cubicBezTo>
                <a:cubicBezTo>
                  <a:pt x="549" y="337"/>
                  <a:pt x="544" y="334"/>
                  <a:pt x="540" y="330"/>
                </a:cubicBezTo>
                <a:cubicBezTo>
                  <a:pt x="537" y="327"/>
                  <a:pt x="535" y="322"/>
                  <a:pt x="532" y="317"/>
                </a:cubicBezTo>
                <a:cubicBezTo>
                  <a:pt x="530" y="311"/>
                  <a:pt x="527" y="305"/>
                  <a:pt x="526" y="297"/>
                </a:cubicBezTo>
                <a:cubicBezTo>
                  <a:pt x="524" y="289"/>
                  <a:pt x="524" y="280"/>
                  <a:pt x="524" y="271"/>
                </a:cubicBezTo>
                <a:lnTo>
                  <a:pt x="524" y="214"/>
                </a:lnTo>
                <a:cubicBezTo>
                  <a:pt x="524" y="206"/>
                  <a:pt x="524" y="199"/>
                  <a:pt x="525" y="191"/>
                </a:cubicBezTo>
                <a:cubicBezTo>
                  <a:pt x="527" y="185"/>
                  <a:pt x="528" y="179"/>
                  <a:pt x="532" y="175"/>
                </a:cubicBezTo>
                <a:cubicBezTo>
                  <a:pt x="535" y="171"/>
                  <a:pt x="537" y="167"/>
                  <a:pt x="541" y="163"/>
                </a:cubicBezTo>
                <a:cubicBezTo>
                  <a:pt x="546" y="160"/>
                  <a:pt x="550" y="157"/>
                  <a:pt x="556" y="155"/>
                </a:cubicBezTo>
                <a:cubicBezTo>
                  <a:pt x="562" y="153"/>
                  <a:pt x="568" y="151"/>
                  <a:pt x="575" y="149"/>
                </a:cubicBezTo>
                <a:cubicBezTo>
                  <a:pt x="582" y="149"/>
                  <a:pt x="588" y="148"/>
                  <a:pt x="594" y="148"/>
                </a:cubicBezTo>
                <a:lnTo>
                  <a:pt x="667" y="148"/>
                </a:lnTo>
                <a:cubicBezTo>
                  <a:pt x="674" y="148"/>
                  <a:pt x="682" y="149"/>
                  <a:pt x="690" y="150"/>
                </a:cubicBezTo>
                <a:cubicBezTo>
                  <a:pt x="697" y="152"/>
                  <a:pt x="703" y="153"/>
                  <a:pt x="709" y="156"/>
                </a:cubicBezTo>
                <a:cubicBezTo>
                  <a:pt x="715" y="158"/>
                  <a:pt x="719" y="162"/>
                  <a:pt x="722" y="165"/>
                </a:cubicBezTo>
                <a:cubicBezTo>
                  <a:pt x="726" y="169"/>
                  <a:pt x="729" y="173"/>
                  <a:pt x="731" y="177"/>
                </a:cubicBezTo>
                <a:cubicBezTo>
                  <a:pt x="733" y="181"/>
                  <a:pt x="735" y="187"/>
                  <a:pt x="737" y="194"/>
                </a:cubicBezTo>
                <a:cubicBezTo>
                  <a:pt x="738" y="201"/>
                  <a:pt x="738" y="208"/>
                  <a:pt x="738" y="214"/>
                </a:cubicBezTo>
                <a:moveTo>
                  <a:pt x="636" y="202"/>
                </a:moveTo>
                <a:lnTo>
                  <a:pt x="626" y="202"/>
                </a:lnTo>
                <a:cubicBezTo>
                  <a:pt x="621" y="202"/>
                  <a:pt x="616" y="203"/>
                  <a:pt x="613" y="204"/>
                </a:cubicBezTo>
                <a:cubicBezTo>
                  <a:pt x="609" y="204"/>
                  <a:pt x="605" y="206"/>
                  <a:pt x="602" y="209"/>
                </a:cubicBezTo>
                <a:cubicBezTo>
                  <a:pt x="598" y="211"/>
                  <a:pt x="596" y="214"/>
                  <a:pt x="594" y="218"/>
                </a:cubicBezTo>
                <a:cubicBezTo>
                  <a:pt x="593" y="223"/>
                  <a:pt x="592" y="228"/>
                  <a:pt x="592" y="232"/>
                </a:cubicBezTo>
                <a:lnTo>
                  <a:pt x="592" y="262"/>
                </a:lnTo>
                <a:cubicBezTo>
                  <a:pt x="592" y="267"/>
                  <a:pt x="593" y="272"/>
                  <a:pt x="594" y="277"/>
                </a:cubicBezTo>
                <a:cubicBezTo>
                  <a:pt x="595" y="282"/>
                  <a:pt x="598" y="285"/>
                  <a:pt x="600" y="288"/>
                </a:cubicBezTo>
                <a:cubicBezTo>
                  <a:pt x="603" y="290"/>
                  <a:pt x="607" y="292"/>
                  <a:pt x="611" y="293"/>
                </a:cubicBezTo>
                <a:cubicBezTo>
                  <a:pt x="615" y="294"/>
                  <a:pt x="621" y="295"/>
                  <a:pt x="626" y="295"/>
                </a:cubicBezTo>
                <a:lnTo>
                  <a:pt x="636" y="295"/>
                </a:lnTo>
                <a:cubicBezTo>
                  <a:pt x="642" y="295"/>
                  <a:pt x="646" y="293"/>
                  <a:pt x="651" y="292"/>
                </a:cubicBezTo>
                <a:cubicBezTo>
                  <a:pt x="655" y="289"/>
                  <a:pt x="658" y="288"/>
                  <a:pt x="660" y="284"/>
                </a:cubicBezTo>
                <a:cubicBezTo>
                  <a:pt x="662" y="282"/>
                  <a:pt x="663" y="279"/>
                  <a:pt x="664" y="275"/>
                </a:cubicBezTo>
                <a:cubicBezTo>
                  <a:pt x="666" y="271"/>
                  <a:pt x="666" y="267"/>
                  <a:pt x="666" y="263"/>
                </a:cubicBezTo>
                <a:lnTo>
                  <a:pt x="666" y="232"/>
                </a:lnTo>
                <a:cubicBezTo>
                  <a:pt x="666" y="227"/>
                  <a:pt x="665" y="222"/>
                  <a:pt x="663" y="218"/>
                </a:cubicBezTo>
                <a:cubicBezTo>
                  <a:pt x="661" y="214"/>
                  <a:pt x="659" y="210"/>
                  <a:pt x="657" y="209"/>
                </a:cubicBezTo>
                <a:cubicBezTo>
                  <a:pt x="653" y="206"/>
                  <a:pt x="651" y="204"/>
                  <a:pt x="648" y="204"/>
                </a:cubicBezTo>
                <a:cubicBezTo>
                  <a:pt x="645" y="203"/>
                  <a:pt x="642" y="202"/>
                  <a:pt x="636" y="202"/>
                </a:cubicBezTo>
                <a:moveTo>
                  <a:pt x="909" y="37"/>
                </a:moveTo>
                <a:lnTo>
                  <a:pt x="909" y="93"/>
                </a:lnTo>
                <a:lnTo>
                  <a:pt x="1026" y="93"/>
                </a:lnTo>
                <a:lnTo>
                  <a:pt x="1004" y="156"/>
                </a:lnTo>
                <a:lnTo>
                  <a:pt x="909" y="156"/>
                </a:lnTo>
                <a:lnTo>
                  <a:pt x="909" y="241"/>
                </a:lnTo>
                <a:cubicBezTo>
                  <a:pt x="909" y="255"/>
                  <a:pt x="910" y="265"/>
                  <a:pt x="910" y="269"/>
                </a:cubicBezTo>
                <a:cubicBezTo>
                  <a:pt x="911" y="273"/>
                  <a:pt x="913" y="277"/>
                  <a:pt x="917" y="281"/>
                </a:cubicBezTo>
                <a:cubicBezTo>
                  <a:pt x="920" y="285"/>
                  <a:pt x="925" y="286"/>
                  <a:pt x="933" y="283"/>
                </a:cubicBezTo>
                <a:cubicBezTo>
                  <a:pt x="937" y="283"/>
                  <a:pt x="941" y="280"/>
                  <a:pt x="944" y="276"/>
                </a:cubicBezTo>
                <a:cubicBezTo>
                  <a:pt x="947" y="272"/>
                  <a:pt x="949" y="268"/>
                  <a:pt x="949" y="264"/>
                </a:cubicBezTo>
                <a:lnTo>
                  <a:pt x="949" y="243"/>
                </a:lnTo>
                <a:lnTo>
                  <a:pt x="1029" y="243"/>
                </a:lnTo>
                <a:cubicBezTo>
                  <a:pt x="1028" y="251"/>
                  <a:pt x="1028" y="260"/>
                  <a:pt x="1027" y="270"/>
                </a:cubicBezTo>
                <a:cubicBezTo>
                  <a:pt x="1026" y="279"/>
                  <a:pt x="1026" y="288"/>
                  <a:pt x="1023" y="297"/>
                </a:cubicBezTo>
                <a:cubicBezTo>
                  <a:pt x="1022" y="307"/>
                  <a:pt x="1018" y="314"/>
                  <a:pt x="1013" y="320"/>
                </a:cubicBezTo>
                <a:cubicBezTo>
                  <a:pt x="1008" y="327"/>
                  <a:pt x="1002" y="332"/>
                  <a:pt x="995" y="336"/>
                </a:cubicBezTo>
                <a:cubicBezTo>
                  <a:pt x="988" y="340"/>
                  <a:pt x="980" y="343"/>
                  <a:pt x="971" y="344"/>
                </a:cubicBezTo>
                <a:cubicBezTo>
                  <a:pt x="963" y="345"/>
                  <a:pt x="949" y="346"/>
                  <a:pt x="931" y="346"/>
                </a:cubicBezTo>
                <a:cubicBezTo>
                  <a:pt x="906" y="347"/>
                  <a:pt x="887" y="345"/>
                  <a:pt x="874" y="343"/>
                </a:cubicBezTo>
                <a:cubicBezTo>
                  <a:pt x="861" y="341"/>
                  <a:pt x="851" y="336"/>
                  <a:pt x="845" y="330"/>
                </a:cubicBezTo>
                <a:cubicBezTo>
                  <a:pt x="837" y="324"/>
                  <a:pt x="832" y="316"/>
                  <a:pt x="828" y="307"/>
                </a:cubicBezTo>
                <a:cubicBezTo>
                  <a:pt x="825" y="299"/>
                  <a:pt x="824" y="293"/>
                  <a:pt x="824" y="287"/>
                </a:cubicBezTo>
                <a:cubicBezTo>
                  <a:pt x="823" y="282"/>
                  <a:pt x="823" y="265"/>
                  <a:pt x="823" y="237"/>
                </a:cubicBezTo>
                <a:lnTo>
                  <a:pt x="823" y="156"/>
                </a:lnTo>
                <a:lnTo>
                  <a:pt x="772" y="156"/>
                </a:lnTo>
                <a:lnTo>
                  <a:pt x="909" y="37"/>
                </a:lnTo>
                <a:close/>
                <a:moveTo>
                  <a:pt x="1295" y="214"/>
                </a:moveTo>
                <a:lnTo>
                  <a:pt x="1295" y="270"/>
                </a:lnTo>
                <a:cubicBezTo>
                  <a:pt x="1295" y="279"/>
                  <a:pt x="1295" y="285"/>
                  <a:pt x="1294" y="293"/>
                </a:cubicBezTo>
                <a:cubicBezTo>
                  <a:pt x="1293" y="300"/>
                  <a:pt x="1291" y="307"/>
                  <a:pt x="1288" y="314"/>
                </a:cubicBezTo>
                <a:cubicBezTo>
                  <a:pt x="1287" y="320"/>
                  <a:pt x="1284" y="326"/>
                  <a:pt x="1280" y="330"/>
                </a:cubicBezTo>
                <a:cubicBezTo>
                  <a:pt x="1276" y="335"/>
                  <a:pt x="1272" y="337"/>
                  <a:pt x="1266" y="339"/>
                </a:cubicBezTo>
                <a:cubicBezTo>
                  <a:pt x="1260" y="342"/>
                  <a:pt x="1253" y="344"/>
                  <a:pt x="1246" y="345"/>
                </a:cubicBezTo>
                <a:cubicBezTo>
                  <a:pt x="1240" y="346"/>
                  <a:pt x="1231" y="347"/>
                  <a:pt x="1223" y="347"/>
                </a:cubicBezTo>
                <a:lnTo>
                  <a:pt x="1150" y="347"/>
                </a:lnTo>
                <a:cubicBezTo>
                  <a:pt x="1143" y="347"/>
                  <a:pt x="1136" y="346"/>
                  <a:pt x="1129" y="345"/>
                </a:cubicBezTo>
                <a:cubicBezTo>
                  <a:pt x="1123" y="344"/>
                  <a:pt x="1118" y="342"/>
                  <a:pt x="1111" y="339"/>
                </a:cubicBezTo>
                <a:cubicBezTo>
                  <a:pt x="1105" y="337"/>
                  <a:pt x="1101" y="334"/>
                  <a:pt x="1097" y="330"/>
                </a:cubicBezTo>
                <a:cubicBezTo>
                  <a:pt x="1094" y="327"/>
                  <a:pt x="1091" y="322"/>
                  <a:pt x="1089" y="317"/>
                </a:cubicBezTo>
                <a:cubicBezTo>
                  <a:pt x="1086" y="311"/>
                  <a:pt x="1084" y="305"/>
                  <a:pt x="1082" y="297"/>
                </a:cubicBezTo>
                <a:cubicBezTo>
                  <a:pt x="1081" y="289"/>
                  <a:pt x="1080" y="280"/>
                  <a:pt x="1080" y="271"/>
                </a:cubicBezTo>
                <a:lnTo>
                  <a:pt x="1080" y="214"/>
                </a:lnTo>
                <a:cubicBezTo>
                  <a:pt x="1080" y="206"/>
                  <a:pt x="1081" y="199"/>
                  <a:pt x="1082" y="191"/>
                </a:cubicBezTo>
                <a:cubicBezTo>
                  <a:pt x="1084" y="185"/>
                  <a:pt x="1086" y="179"/>
                  <a:pt x="1088" y="175"/>
                </a:cubicBezTo>
                <a:cubicBezTo>
                  <a:pt x="1091" y="171"/>
                  <a:pt x="1094" y="167"/>
                  <a:pt x="1098" y="163"/>
                </a:cubicBezTo>
                <a:cubicBezTo>
                  <a:pt x="1102" y="160"/>
                  <a:pt x="1106" y="157"/>
                  <a:pt x="1113" y="155"/>
                </a:cubicBezTo>
                <a:cubicBezTo>
                  <a:pt x="1118" y="153"/>
                  <a:pt x="1124" y="151"/>
                  <a:pt x="1132" y="149"/>
                </a:cubicBezTo>
                <a:cubicBezTo>
                  <a:pt x="1138" y="149"/>
                  <a:pt x="1145" y="148"/>
                  <a:pt x="1151" y="148"/>
                </a:cubicBezTo>
                <a:lnTo>
                  <a:pt x="1224" y="148"/>
                </a:lnTo>
                <a:cubicBezTo>
                  <a:pt x="1231" y="148"/>
                  <a:pt x="1239" y="149"/>
                  <a:pt x="1246" y="150"/>
                </a:cubicBezTo>
                <a:cubicBezTo>
                  <a:pt x="1254" y="152"/>
                  <a:pt x="1260" y="153"/>
                  <a:pt x="1266" y="156"/>
                </a:cubicBezTo>
                <a:cubicBezTo>
                  <a:pt x="1272" y="158"/>
                  <a:pt x="1276" y="162"/>
                  <a:pt x="1279" y="165"/>
                </a:cubicBezTo>
                <a:cubicBezTo>
                  <a:pt x="1283" y="169"/>
                  <a:pt x="1286" y="173"/>
                  <a:pt x="1288" y="177"/>
                </a:cubicBezTo>
                <a:cubicBezTo>
                  <a:pt x="1290" y="181"/>
                  <a:pt x="1292" y="187"/>
                  <a:pt x="1294" y="194"/>
                </a:cubicBezTo>
                <a:cubicBezTo>
                  <a:pt x="1295" y="201"/>
                  <a:pt x="1295" y="208"/>
                  <a:pt x="1295" y="214"/>
                </a:cubicBezTo>
                <a:moveTo>
                  <a:pt x="1193" y="202"/>
                </a:moveTo>
                <a:lnTo>
                  <a:pt x="1183" y="202"/>
                </a:lnTo>
                <a:cubicBezTo>
                  <a:pt x="1177" y="202"/>
                  <a:pt x="1173" y="203"/>
                  <a:pt x="1169" y="204"/>
                </a:cubicBezTo>
                <a:cubicBezTo>
                  <a:pt x="1166" y="204"/>
                  <a:pt x="1162" y="206"/>
                  <a:pt x="1159" y="209"/>
                </a:cubicBezTo>
                <a:cubicBezTo>
                  <a:pt x="1155" y="211"/>
                  <a:pt x="1153" y="214"/>
                  <a:pt x="1151" y="218"/>
                </a:cubicBezTo>
                <a:cubicBezTo>
                  <a:pt x="1150" y="223"/>
                  <a:pt x="1149" y="228"/>
                  <a:pt x="1149" y="232"/>
                </a:cubicBezTo>
                <a:lnTo>
                  <a:pt x="1149" y="262"/>
                </a:lnTo>
                <a:cubicBezTo>
                  <a:pt x="1149" y="267"/>
                  <a:pt x="1150" y="272"/>
                  <a:pt x="1150" y="277"/>
                </a:cubicBezTo>
                <a:cubicBezTo>
                  <a:pt x="1152" y="282"/>
                  <a:pt x="1155" y="285"/>
                  <a:pt x="1157" y="288"/>
                </a:cubicBezTo>
                <a:cubicBezTo>
                  <a:pt x="1160" y="290"/>
                  <a:pt x="1163" y="292"/>
                  <a:pt x="1168" y="293"/>
                </a:cubicBezTo>
                <a:cubicBezTo>
                  <a:pt x="1172" y="294"/>
                  <a:pt x="1177" y="295"/>
                  <a:pt x="1183" y="295"/>
                </a:cubicBezTo>
                <a:lnTo>
                  <a:pt x="1193" y="295"/>
                </a:lnTo>
                <a:cubicBezTo>
                  <a:pt x="1198" y="295"/>
                  <a:pt x="1204" y="293"/>
                  <a:pt x="1208" y="292"/>
                </a:cubicBezTo>
                <a:cubicBezTo>
                  <a:pt x="1212" y="289"/>
                  <a:pt x="1214" y="288"/>
                  <a:pt x="1217" y="284"/>
                </a:cubicBezTo>
                <a:cubicBezTo>
                  <a:pt x="1218" y="282"/>
                  <a:pt x="1220" y="279"/>
                  <a:pt x="1221" y="275"/>
                </a:cubicBezTo>
                <a:cubicBezTo>
                  <a:pt x="1223" y="271"/>
                  <a:pt x="1223" y="267"/>
                  <a:pt x="1223" y="263"/>
                </a:cubicBezTo>
                <a:lnTo>
                  <a:pt x="1223" y="232"/>
                </a:lnTo>
                <a:cubicBezTo>
                  <a:pt x="1223" y="227"/>
                  <a:pt x="1222" y="222"/>
                  <a:pt x="1220" y="218"/>
                </a:cubicBezTo>
                <a:cubicBezTo>
                  <a:pt x="1218" y="214"/>
                  <a:pt x="1215" y="210"/>
                  <a:pt x="1213" y="209"/>
                </a:cubicBezTo>
                <a:cubicBezTo>
                  <a:pt x="1210" y="206"/>
                  <a:pt x="1208" y="204"/>
                  <a:pt x="1204" y="204"/>
                </a:cubicBezTo>
                <a:cubicBezTo>
                  <a:pt x="1202" y="203"/>
                  <a:pt x="1198" y="202"/>
                  <a:pt x="1193" y="202"/>
                </a:cubicBezTo>
                <a:moveTo>
                  <a:pt x="1414" y="150"/>
                </a:moveTo>
                <a:lnTo>
                  <a:pt x="1414" y="253"/>
                </a:lnTo>
                <a:cubicBezTo>
                  <a:pt x="1414" y="260"/>
                  <a:pt x="1415" y="266"/>
                  <a:pt x="1416" y="271"/>
                </a:cubicBezTo>
                <a:cubicBezTo>
                  <a:pt x="1418" y="276"/>
                  <a:pt x="1418" y="279"/>
                  <a:pt x="1420" y="281"/>
                </a:cubicBezTo>
                <a:cubicBezTo>
                  <a:pt x="1422" y="283"/>
                  <a:pt x="1424" y="285"/>
                  <a:pt x="1428" y="288"/>
                </a:cubicBezTo>
                <a:cubicBezTo>
                  <a:pt x="1432" y="290"/>
                  <a:pt x="1436" y="292"/>
                  <a:pt x="1441" y="293"/>
                </a:cubicBezTo>
                <a:cubicBezTo>
                  <a:pt x="1444" y="293"/>
                  <a:pt x="1448" y="293"/>
                  <a:pt x="1453" y="292"/>
                </a:cubicBezTo>
                <a:cubicBezTo>
                  <a:pt x="1458" y="292"/>
                  <a:pt x="1463" y="290"/>
                  <a:pt x="1468" y="289"/>
                </a:cubicBezTo>
                <a:cubicBezTo>
                  <a:pt x="1473" y="288"/>
                  <a:pt x="1477" y="285"/>
                  <a:pt x="1481" y="282"/>
                </a:cubicBezTo>
                <a:cubicBezTo>
                  <a:pt x="1483" y="278"/>
                  <a:pt x="1485" y="269"/>
                  <a:pt x="1485" y="252"/>
                </a:cubicBezTo>
                <a:lnTo>
                  <a:pt x="1485" y="149"/>
                </a:lnTo>
                <a:lnTo>
                  <a:pt x="1556" y="149"/>
                </a:lnTo>
                <a:lnTo>
                  <a:pt x="1556" y="323"/>
                </a:lnTo>
                <a:lnTo>
                  <a:pt x="1485" y="345"/>
                </a:lnTo>
                <a:lnTo>
                  <a:pt x="1485" y="331"/>
                </a:lnTo>
                <a:cubicBezTo>
                  <a:pt x="1482" y="334"/>
                  <a:pt x="1479" y="335"/>
                  <a:pt x="1476" y="337"/>
                </a:cubicBezTo>
                <a:cubicBezTo>
                  <a:pt x="1473" y="339"/>
                  <a:pt x="1469" y="341"/>
                  <a:pt x="1463" y="343"/>
                </a:cubicBezTo>
                <a:cubicBezTo>
                  <a:pt x="1456" y="345"/>
                  <a:pt x="1450" y="346"/>
                  <a:pt x="1441" y="346"/>
                </a:cubicBezTo>
                <a:cubicBezTo>
                  <a:pt x="1436" y="347"/>
                  <a:pt x="1428" y="347"/>
                  <a:pt x="1416" y="346"/>
                </a:cubicBezTo>
                <a:cubicBezTo>
                  <a:pt x="1405" y="345"/>
                  <a:pt x="1395" y="344"/>
                  <a:pt x="1386" y="341"/>
                </a:cubicBezTo>
                <a:cubicBezTo>
                  <a:pt x="1378" y="338"/>
                  <a:pt x="1370" y="334"/>
                  <a:pt x="1364" y="328"/>
                </a:cubicBezTo>
                <a:cubicBezTo>
                  <a:pt x="1359" y="322"/>
                  <a:pt x="1354" y="315"/>
                  <a:pt x="1352" y="307"/>
                </a:cubicBezTo>
                <a:cubicBezTo>
                  <a:pt x="1348" y="300"/>
                  <a:pt x="1347" y="292"/>
                  <a:pt x="1346" y="283"/>
                </a:cubicBezTo>
                <a:cubicBezTo>
                  <a:pt x="1345" y="275"/>
                  <a:pt x="1344" y="260"/>
                  <a:pt x="1344" y="237"/>
                </a:cubicBezTo>
                <a:lnTo>
                  <a:pt x="1344" y="150"/>
                </a:lnTo>
                <a:lnTo>
                  <a:pt x="1414" y="150"/>
                </a:lnTo>
                <a:close/>
                <a:moveTo>
                  <a:pt x="1813" y="230"/>
                </a:moveTo>
                <a:lnTo>
                  <a:pt x="1746" y="230"/>
                </a:lnTo>
                <a:cubicBezTo>
                  <a:pt x="1744" y="222"/>
                  <a:pt x="1743" y="217"/>
                  <a:pt x="1741" y="214"/>
                </a:cubicBezTo>
                <a:cubicBezTo>
                  <a:pt x="1738" y="210"/>
                  <a:pt x="1735" y="208"/>
                  <a:pt x="1730" y="206"/>
                </a:cubicBezTo>
                <a:cubicBezTo>
                  <a:pt x="1726" y="204"/>
                  <a:pt x="1722" y="204"/>
                  <a:pt x="1717" y="204"/>
                </a:cubicBezTo>
                <a:cubicBezTo>
                  <a:pt x="1713" y="203"/>
                  <a:pt x="1709" y="203"/>
                  <a:pt x="1706" y="203"/>
                </a:cubicBezTo>
                <a:cubicBezTo>
                  <a:pt x="1698" y="203"/>
                  <a:pt x="1692" y="204"/>
                  <a:pt x="1686" y="206"/>
                </a:cubicBezTo>
                <a:cubicBezTo>
                  <a:pt x="1681" y="209"/>
                  <a:pt x="1677" y="212"/>
                  <a:pt x="1675" y="216"/>
                </a:cubicBezTo>
                <a:cubicBezTo>
                  <a:pt x="1673" y="220"/>
                  <a:pt x="1672" y="225"/>
                  <a:pt x="1671" y="231"/>
                </a:cubicBezTo>
                <a:cubicBezTo>
                  <a:pt x="1671" y="237"/>
                  <a:pt x="1671" y="245"/>
                  <a:pt x="1671" y="258"/>
                </a:cubicBezTo>
                <a:cubicBezTo>
                  <a:pt x="1672" y="271"/>
                  <a:pt x="1674" y="279"/>
                  <a:pt x="1678" y="285"/>
                </a:cubicBezTo>
                <a:cubicBezTo>
                  <a:pt x="1683" y="290"/>
                  <a:pt x="1691" y="293"/>
                  <a:pt x="1702" y="293"/>
                </a:cubicBezTo>
                <a:lnTo>
                  <a:pt x="1712" y="292"/>
                </a:lnTo>
                <a:cubicBezTo>
                  <a:pt x="1722" y="292"/>
                  <a:pt x="1730" y="290"/>
                  <a:pt x="1736" y="288"/>
                </a:cubicBezTo>
                <a:cubicBezTo>
                  <a:pt x="1741" y="286"/>
                  <a:pt x="1744" y="282"/>
                  <a:pt x="1744" y="276"/>
                </a:cubicBezTo>
                <a:lnTo>
                  <a:pt x="1745" y="265"/>
                </a:lnTo>
                <a:lnTo>
                  <a:pt x="1814" y="265"/>
                </a:lnTo>
                <a:cubicBezTo>
                  <a:pt x="1813" y="281"/>
                  <a:pt x="1812" y="293"/>
                  <a:pt x="1810" y="301"/>
                </a:cubicBezTo>
                <a:cubicBezTo>
                  <a:pt x="1808" y="310"/>
                  <a:pt x="1804" y="318"/>
                  <a:pt x="1800" y="325"/>
                </a:cubicBezTo>
                <a:cubicBezTo>
                  <a:pt x="1795" y="332"/>
                  <a:pt x="1788" y="338"/>
                  <a:pt x="1779" y="341"/>
                </a:cubicBezTo>
                <a:cubicBezTo>
                  <a:pt x="1770" y="345"/>
                  <a:pt x="1755" y="347"/>
                  <a:pt x="1735" y="347"/>
                </a:cubicBezTo>
                <a:lnTo>
                  <a:pt x="1688" y="347"/>
                </a:lnTo>
                <a:cubicBezTo>
                  <a:pt x="1669" y="347"/>
                  <a:pt x="1656" y="345"/>
                  <a:pt x="1646" y="342"/>
                </a:cubicBezTo>
                <a:cubicBezTo>
                  <a:pt x="1636" y="339"/>
                  <a:pt x="1628" y="335"/>
                  <a:pt x="1622" y="329"/>
                </a:cubicBezTo>
                <a:cubicBezTo>
                  <a:pt x="1616" y="323"/>
                  <a:pt x="1612" y="317"/>
                  <a:pt x="1610" y="310"/>
                </a:cubicBezTo>
                <a:cubicBezTo>
                  <a:pt x="1607" y="304"/>
                  <a:pt x="1605" y="296"/>
                  <a:pt x="1604" y="285"/>
                </a:cubicBezTo>
                <a:cubicBezTo>
                  <a:pt x="1603" y="274"/>
                  <a:pt x="1602" y="257"/>
                  <a:pt x="1602" y="234"/>
                </a:cubicBezTo>
                <a:cubicBezTo>
                  <a:pt x="1602" y="223"/>
                  <a:pt x="1603" y="213"/>
                  <a:pt x="1604" y="205"/>
                </a:cubicBezTo>
                <a:cubicBezTo>
                  <a:pt x="1605" y="199"/>
                  <a:pt x="1607" y="191"/>
                  <a:pt x="1610" y="184"/>
                </a:cubicBezTo>
                <a:cubicBezTo>
                  <a:pt x="1614" y="177"/>
                  <a:pt x="1618" y="171"/>
                  <a:pt x="1625" y="166"/>
                </a:cubicBezTo>
                <a:cubicBezTo>
                  <a:pt x="1631" y="161"/>
                  <a:pt x="1638" y="157"/>
                  <a:pt x="1646" y="153"/>
                </a:cubicBezTo>
                <a:cubicBezTo>
                  <a:pt x="1653" y="149"/>
                  <a:pt x="1663" y="147"/>
                  <a:pt x="1672" y="147"/>
                </a:cubicBezTo>
                <a:lnTo>
                  <a:pt x="1725" y="147"/>
                </a:lnTo>
                <a:cubicBezTo>
                  <a:pt x="1737" y="147"/>
                  <a:pt x="1748" y="148"/>
                  <a:pt x="1758" y="150"/>
                </a:cubicBezTo>
                <a:cubicBezTo>
                  <a:pt x="1768" y="151"/>
                  <a:pt x="1776" y="154"/>
                  <a:pt x="1784" y="158"/>
                </a:cubicBezTo>
                <a:cubicBezTo>
                  <a:pt x="1792" y="162"/>
                  <a:pt x="1796" y="167"/>
                  <a:pt x="1800" y="172"/>
                </a:cubicBezTo>
                <a:cubicBezTo>
                  <a:pt x="1804" y="177"/>
                  <a:pt x="1807" y="184"/>
                  <a:pt x="1808" y="191"/>
                </a:cubicBezTo>
                <a:cubicBezTo>
                  <a:pt x="1811" y="199"/>
                  <a:pt x="1812" y="205"/>
                  <a:pt x="1812" y="211"/>
                </a:cubicBezTo>
                <a:lnTo>
                  <a:pt x="1813" y="230"/>
                </a:lnTo>
                <a:close/>
                <a:moveTo>
                  <a:pt x="1863" y="74"/>
                </a:moveTo>
                <a:lnTo>
                  <a:pt x="1931" y="74"/>
                </a:lnTo>
                <a:lnTo>
                  <a:pt x="1931" y="167"/>
                </a:lnTo>
                <a:cubicBezTo>
                  <a:pt x="1933" y="164"/>
                  <a:pt x="1936" y="161"/>
                  <a:pt x="1939" y="158"/>
                </a:cubicBezTo>
                <a:cubicBezTo>
                  <a:pt x="1942" y="153"/>
                  <a:pt x="1950" y="151"/>
                  <a:pt x="1960" y="149"/>
                </a:cubicBezTo>
                <a:cubicBezTo>
                  <a:pt x="1971" y="147"/>
                  <a:pt x="1982" y="146"/>
                  <a:pt x="1994" y="147"/>
                </a:cubicBezTo>
                <a:cubicBezTo>
                  <a:pt x="2004" y="147"/>
                  <a:pt x="2013" y="149"/>
                  <a:pt x="2021" y="150"/>
                </a:cubicBezTo>
                <a:cubicBezTo>
                  <a:pt x="2028" y="152"/>
                  <a:pt x="2035" y="154"/>
                  <a:pt x="2041" y="158"/>
                </a:cubicBezTo>
                <a:cubicBezTo>
                  <a:pt x="2048" y="161"/>
                  <a:pt x="2053" y="167"/>
                  <a:pt x="2057" y="173"/>
                </a:cubicBezTo>
                <a:cubicBezTo>
                  <a:pt x="2061" y="180"/>
                  <a:pt x="2065" y="188"/>
                  <a:pt x="2066" y="197"/>
                </a:cubicBezTo>
                <a:cubicBezTo>
                  <a:pt x="2069" y="207"/>
                  <a:pt x="2070" y="221"/>
                  <a:pt x="2070" y="241"/>
                </a:cubicBezTo>
                <a:lnTo>
                  <a:pt x="2070" y="329"/>
                </a:lnTo>
                <a:lnTo>
                  <a:pt x="2000" y="349"/>
                </a:lnTo>
                <a:lnTo>
                  <a:pt x="2000" y="244"/>
                </a:lnTo>
                <a:cubicBezTo>
                  <a:pt x="2000" y="226"/>
                  <a:pt x="1998" y="214"/>
                  <a:pt x="1994" y="209"/>
                </a:cubicBezTo>
                <a:cubicBezTo>
                  <a:pt x="1990" y="204"/>
                  <a:pt x="1985" y="201"/>
                  <a:pt x="1978" y="200"/>
                </a:cubicBezTo>
                <a:cubicBezTo>
                  <a:pt x="1973" y="200"/>
                  <a:pt x="1967" y="200"/>
                  <a:pt x="1962" y="200"/>
                </a:cubicBezTo>
                <a:cubicBezTo>
                  <a:pt x="1957" y="200"/>
                  <a:pt x="1952" y="201"/>
                  <a:pt x="1948" y="203"/>
                </a:cubicBezTo>
                <a:cubicBezTo>
                  <a:pt x="1944" y="204"/>
                  <a:pt x="1940" y="208"/>
                  <a:pt x="1936" y="213"/>
                </a:cubicBezTo>
                <a:cubicBezTo>
                  <a:pt x="1933" y="217"/>
                  <a:pt x="1931" y="233"/>
                  <a:pt x="1931" y="260"/>
                </a:cubicBezTo>
                <a:lnTo>
                  <a:pt x="1931" y="330"/>
                </a:lnTo>
                <a:lnTo>
                  <a:pt x="1863" y="349"/>
                </a:lnTo>
                <a:lnTo>
                  <a:pt x="1863" y="74"/>
                </a:lnTo>
                <a:close/>
              </a:path>
              <a:path w="2070" h="526">
                <a:moveTo>
                  <a:pt x="704" y="393"/>
                </a:moveTo>
                <a:cubicBezTo>
                  <a:pt x="696" y="390"/>
                  <a:pt x="684" y="398"/>
                  <a:pt x="695" y="409"/>
                </a:cubicBezTo>
                <a:cubicBezTo>
                  <a:pt x="856" y="582"/>
                  <a:pt x="1050" y="520"/>
                  <a:pt x="1141" y="411"/>
                </a:cubicBezTo>
                <a:cubicBezTo>
                  <a:pt x="1151" y="398"/>
                  <a:pt x="1139" y="393"/>
                  <a:pt x="1131" y="395"/>
                </a:cubicBezTo>
                <a:cubicBezTo>
                  <a:pt x="980" y="487"/>
                  <a:pt x="892" y="509"/>
                  <a:pt x="704" y="393"/>
                </a:cubicBezTo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16" name="textbox 716"/>
          <p:cNvSpPr/>
          <p:nvPr/>
        </p:nvSpPr>
        <p:spPr>
          <a:xfrm>
            <a:off x="21783110" y="1644142"/>
            <a:ext cx="904876" cy="1885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eaLnBrk="0">
              <a:lnSpc>
                <a:spcPts val="2570"/>
              </a:lnSpc>
            </a:pPr>
            <a:r>
              <a:rPr sz="8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More</a:t>
            </a:r>
            <a:r>
              <a:rPr sz="800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000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Interactive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718" name="rect 718"/>
          <p:cNvSpPr/>
          <p:nvPr/>
        </p:nvSpPr>
        <p:spPr>
          <a:xfrm>
            <a:off x="21640801" y="1447801"/>
            <a:ext cx="1343026" cy="19050"/>
          </a:xfrm>
          <a:prstGeom prst="rect">
            <a:avLst/>
          </a:prstGeom>
          <a:solidFill>
            <a:srgbClr val="FE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 descr="D:/下载临时存放/截图.png截图"/>
          <p:cNvPicPr/>
          <p:nvPr/>
        </p:nvPicPr>
        <p:blipFill>
          <a:blip r:embed="rId3"/>
          <a:srcRect l="1165" t="11925" b="-2394"/>
          <a:stretch>
            <a:fillRect/>
          </a:stretch>
        </p:blipFill>
        <p:spPr>
          <a:xfrm>
            <a:off x="11821795" y="2863215"/>
            <a:ext cx="13894435" cy="9893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30551" y="4226417"/>
            <a:ext cx="9753600" cy="2312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ru-RU" altLang="zh-CN" sz="4000" dirty="0">
                <a:solidFill>
                  <a:srgbClr val="424B5C"/>
                </a:solidFill>
                <a:latin typeface="+mj-lt"/>
                <a:cs typeface="+mj-lt"/>
              </a:rPr>
              <a:t>Выделяйте область для скриншота пальцем</a:t>
            </a:r>
            <a:endParaRPr lang="en-US" altLang="zh-CN" sz="4000" dirty="0">
              <a:solidFill>
                <a:srgbClr val="424B5C"/>
              </a:solidFill>
              <a:latin typeface="+mj-lt"/>
              <a:cs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838" y="2863216"/>
            <a:ext cx="12762063" cy="1553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zh-CN" sz="6400" b="1" dirty="0">
                <a:solidFill>
                  <a:srgbClr val="780CFF"/>
                </a:solidFill>
                <a:latin typeface="+mj-lt"/>
                <a:cs typeface="+mj-lt"/>
              </a:rPr>
              <a:t>Скриншот в свободной форме</a:t>
            </a:r>
            <a:endParaRPr lang="en-US" altLang="zh-CN" sz="6400" b="1" dirty="0">
              <a:solidFill>
                <a:srgbClr val="780CFF"/>
              </a:solidFill>
              <a:latin typeface="+mj-lt"/>
              <a:cs typeface="+mj-lt"/>
            </a:endParaRPr>
          </a:p>
        </p:txBody>
      </p:sp>
      <p:pic>
        <p:nvPicPr>
          <p:cNvPr id="5" name="图片 4" descr="D:/下载临时存放/截图2.png截图2"/>
          <p:cNvPicPr/>
          <p:nvPr/>
        </p:nvPicPr>
        <p:blipFill>
          <a:blip r:embed="rId4"/>
          <a:srcRect t="4431" b="4431"/>
          <a:stretch>
            <a:fillRect/>
          </a:stretch>
        </p:blipFill>
        <p:spPr>
          <a:xfrm>
            <a:off x="2078991" y="5830048"/>
            <a:ext cx="11217910" cy="7987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37B82-FFF3-F329-0369-2E39CD158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994112"/>
            <a:ext cx="24383998" cy="9721887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9099" y="10184443"/>
            <a:ext cx="23964898" cy="3531556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6164250" y="4131028"/>
            <a:ext cx="12055496" cy="54539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7000"/>
              </a:lnSpc>
            </a:pPr>
            <a:endParaRPr sz="100" b="1" dirty="0">
              <a:latin typeface="+mj-lt"/>
              <a:ea typeface="Arial" panose="020B0604020202020204"/>
              <a:cs typeface="+mj-lt"/>
            </a:endParaRPr>
          </a:p>
          <a:p>
            <a:pPr algn="ctr" rtl="0" eaLnBrk="0">
              <a:lnSpc>
                <a:spcPct val="87000"/>
              </a:lnSpc>
              <a:spcBef>
                <a:spcPts val="1245"/>
              </a:spcBef>
            </a:pPr>
            <a:r>
              <a:rPr lang="ru-RU" altLang="zh-CN" sz="11700" b="1" kern="0" spc="-660" dirty="0">
                <a:solidFill>
                  <a:srgbClr val="780CFF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Н</a:t>
            </a:r>
            <a:r>
              <a:rPr lang="ru-RU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овые </a:t>
            </a:r>
            <a:r>
              <a:rPr lang="ru-RU" altLang="zh-CN" sz="11700" b="1" kern="0" spc="-660" dirty="0">
                <a:solidFill>
                  <a:srgbClr val="780CFF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В</a:t>
            </a:r>
            <a:r>
              <a:rPr lang="ru-RU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озможности </a:t>
            </a:r>
            <a:r>
              <a:rPr lang="ru-RU" altLang="zh-CN" sz="11700" b="1" kern="0" spc="-660" dirty="0">
                <a:solidFill>
                  <a:srgbClr val="780CFF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О</a:t>
            </a:r>
            <a:r>
              <a:rPr lang="ru-RU" altLang="zh-CN" sz="11000" b="1" kern="0" spc="-650" dirty="0">
                <a:solidFill>
                  <a:srgbClr val="606060">
                    <a:alpha val="100000"/>
                  </a:srgbClr>
                </a:solidFill>
                <a:latin typeface="+mj-lt"/>
                <a:ea typeface="OPPOSans H" panose="00020600040101010101" charset="-122"/>
                <a:cs typeface="+mj-lt"/>
              </a:rPr>
              <a:t>блака</a:t>
            </a:r>
            <a:endParaRPr sz="11000" b="1" dirty="0">
              <a:latin typeface="+mj-lt"/>
              <a:ea typeface="OPPOSans H" panose="00020600040101010101" charset="-122"/>
              <a:cs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7B4CB-8999-C499-B7BF-025EFCD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79114" y="936625"/>
            <a:ext cx="15544787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r>
              <a:rPr lang="ru-RU" sz="4500" b="1" dirty="0">
                <a:solidFill>
                  <a:srgbClr val="3D3D3D"/>
                </a:solidFill>
              </a:rPr>
              <a:t>Облачная аналитическая панель пользователя</a:t>
            </a:r>
          </a:p>
        </p:txBody>
      </p:sp>
      <p:sp>
        <p:nvSpPr>
          <p:cNvPr id="33" name="矩形 32"/>
          <p:cNvSpPr/>
          <p:nvPr/>
        </p:nvSpPr>
        <p:spPr>
          <a:xfrm>
            <a:off x="0" y="13204825"/>
            <a:ext cx="24384000" cy="511175"/>
          </a:xfrm>
          <a:prstGeom prst="rect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0" y="3154045"/>
            <a:ext cx="16735425" cy="79248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824355" y="3423920"/>
            <a:ext cx="465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Анализ устройств и поведения пользователей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824355" y="5723124"/>
            <a:ext cx="402463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ru-RU" altLang="zh-CN" sz="2000" dirty="0">
                <a:latin typeface="+mj-lt"/>
                <a:cs typeface="+mj-lt"/>
              </a:rPr>
              <a:t>Локация</a:t>
            </a:r>
            <a:endParaRPr lang="en-US" altLang="zh-CN" sz="2000" dirty="0">
              <a:latin typeface="+mj-lt"/>
              <a:cs typeface="+mj-lt"/>
            </a:endParaRPr>
          </a:p>
          <a:p>
            <a:pPr algn="l"/>
            <a:endParaRPr lang="en-US" altLang="zh-CN" sz="2000" dirty="0">
              <a:latin typeface="+mj-lt"/>
              <a:cs typeface="+mj-lt"/>
            </a:endParaRPr>
          </a:p>
          <a:p>
            <a:pPr algn="l"/>
            <a:endParaRPr lang="en-US" altLang="zh-CN" sz="2000" dirty="0">
              <a:latin typeface="+mj-lt"/>
              <a:cs typeface="+mj-lt"/>
            </a:endParaRPr>
          </a:p>
          <a:p>
            <a:r>
              <a:rPr lang="ru-RU" sz="2000" dirty="0"/>
              <a:t>Рейтинг использования устройств/приложений</a:t>
            </a:r>
          </a:p>
          <a:p>
            <a:pPr algn="l"/>
            <a:endParaRPr lang="en-US" altLang="zh-CN" sz="2000" dirty="0">
              <a:latin typeface="+mj-lt"/>
              <a:cs typeface="+mj-lt"/>
            </a:endParaRPr>
          </a:p>
          <a:p>
            <a:pPr algn="l"/>
            <a:endParaRPr lang="en-US" altLang="zh-CN" sz="2000" dirty="0">
              <a:latin typeface="+mj-lt"/>
              <a:cs typeface="+mj-lt"/>
            </a:endParaRPr>
          </a:p>
          <a:p>
            <a:pPr algn="l"/>
            <a:endParaRPr lang="en-US" altLang="zh-CN" sz="2000" dirty="0">
              <a:latin typeface="+mj-lt"/>
              <a:cs typeface="+mj-lt"/>
            </a:endParaRPr>
          </a:p>
          <a:p>
            <a:r>
              <a:rPr lang="ru-RU" sz="2000" dirty="0"/>
              <a:t>Периоды активности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7933C-53AB-1050-F6EC-526BE1E597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79115" y="936625"/>
            <a:ext cx="127203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algn="l"/>
            <a:r>
              <a:rPr lang="ru-RU" sz="4500" b="1" dirty="0">
                <a:solidFill>
                  <a:srgbClr val="3D3D3D"/>
                </a:solidFill>
                <a:sym typeface="+mn-ea"/>
              </a:rPr>
              <a:t>Облачное оповещение – отправка текста</a:t>
            </a:r>
            <a:endParaRPr lang="en-US" sz="4500" b="1" dirty="0">
              <a:solidFill>
                <a:srgbClr val="3D3D3D"/>
              </a:solidFill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13204825"/>
            <a:ext cx="24384000" cy="511175"/>
          </a:xfrm>
          <a:prstGeom prst="rect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079115" y="2953812"/>
            <a:ext cx="485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Отправка контента с платформы</a:t>
            </a:r>
            <a:endParaRPr lang="en-US" sz="2400" b="1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54000" y="3730297"/>
            <a:ext cx="835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Отображение на удаленных устройствах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115" y="3961130"/>
            <a:ext cx="557403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ru-RU" altLang="zh-CN" sz="2000" dirty="0">
                <a:latin typeface="+mj-lt"/>
                <a:cs typeface="+mj-lt"/>
              </a:rPr>
              <a:t>Отправка </a:t>
            </a:r>
            <a:r>
              <a:rPr lang="en-US" altLang="zh-CN" sz="2000" b="1" dirty="0">
                <a:solidFill>
                  <a:srgbClr val="FF0000"/>
                </a:solidFill>
                <a:latin typeface="+mj-lt"/>
                <a:cs typeface="+mj-lt"/>
              </a:rPr>
              <a:t>Rich text</a:t>
            </a:r>
            <a:r>
              <a:rPr lang="ru-RU" altLang="zh-CN" sz="2000" b="1" dirty="0">
                <a:solidFill>
                  <a:srgbClr val="FF0000"/>
                </a:solidFill>
                <a:latin typeface="+mj-lt"/>
                <a:cs typeface="+mj-lt"/>
              </a:rPr>
              <a:t> </a:t>
            </a:r>
            <a:r>
              <a:rPr lang="en-US" altLang="zh-CN" sz="2000" dirty="0">
                <a:latin typeface="+mj-lt"/>
                <a:cs typeface="+mj-lt"/>
              </a:rPr>
              <a:t>(</a:t>
            </a:r>
            <a:r>
              <a:rPr lang="ru-RU" altLang="zh-CN" sz="2000" dirty="0">
                <a:latin typeface="+mj-lt"/>
                <a:cs typeface="+mj-lt"/>
              </a:rPr>
              <a:t>можно отправить сообщение на все панели, выбрать формат, размер</a:t>
            </a:r>
            <a:r>
              <a:rPr lang="en-US" altLang="zh-CN" sz="2000" dirty="0">
                <a:latin typeface="+mj-lt"/>
                <a:cs typeface="+mj-lt"/>
              </a:rPr>
              <a:t>) </a:t>
            </a:r>
            <a:r>
              <a:rPr lang="ru-RU" altLang="zh-CN" sz="2000" dirty="0">
                <a:latin typeface="+mj-lt"/>
                <a:cs typeface="+mj-lt"/>
              </a:rPr>
              <a:t>и даже изображение</a:t>
            </a:r>
            <a:endParaRPr lang="en-US" altLang="zh-CN" sz="2000" b="1" dirty="0">
              <a:solidFill>
                <a:srgbClr val="FF0000"/>
              </a:solidFill>
              <a:latin typeface="+mj-lt"/>
              <a:cs typeface="+mj-lt"/>
            </a:endParaRPr>
          </a:p>
        </p:txBody>
      </p:sp>
      <p:pic>
        <p:nvPicPr>
          <p:cNvPr id="12" name="图片 1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790" y="4329430"/>
            <a:ext cx="13059410" cy="8142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115" y="5144770"/>
            <a:ext cx="5339080" cy="57753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FB63FA-BCEA-3F1D-304E-E98FE36229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5935" y="1403350"/>
            <a:ext cx="12720320" cy="12655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r>
              <a:rPr lang="ru-RU" sz="4500" b="1" dirty="0">
                <a:solidFill>
                  <a:srgbClr val="3D3D3D"/>
                </a:solidFill>
              </a:rPr>
              <a:t>Облачные учетные записи — до 5 уровней</a:t>
            </a:r>
          </a:p>
          <a:p>
            <a:pPr algn="l"/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7237710" y="12197715"/>
            <a:ext cx="6445250" cy="11811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r>
              <a:rPr lang="zh-CN" altLang="en-US" sz="2800" b="1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●</a:t>
            </a:r>
            <a:r>
              <a:rPr lang="en-US" altLang="zh-CN" sz="2800" b="1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ru-RU" sz="2800" b="1" dirty="0">
                <a:solidFill>
                  <a:srgbClr val="3D3D3D"/>
                </a:solidFill>
              </a:rPr>
              <a:t>Права доступа по ролям</a:t>
            </a:r>
          </a:p>
          <a:p>
            <a:pPr algn="l"/>
            <a:endParaRPr lang="en-US" altLang="zh-CN" sz="28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 descr="2024 产品手册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955" y="3376930"/>
            <a:ext cx="1725295" cy="1727200"/>
          </a:xfrm>
          <a:prstGeom prst="rect">
            <a:avLst/>
          </a:prstGeom>
        </p:spPr>
      </p:pic>
      <p:pic>
        <p:nvPicPr>
          <p:cNvPr id="8" name="图片 7" descr="2024 产品手册-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955" y="8249920"/>
            <a:ext cx="1769110" cy="17691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05585" y="6332855"/>
            <a:ext cx="2941320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dirty="0"/>
              <a:t>Управление устройствами (ПО, OTA, </a:t>
            </a:r>
            <a:r>
              <a:rPr lang="ru-RU" sz="2000" dirty="0" err="1"/>
              <a:t>AppStore</a:t>
            </a:r>
            <a:r>
              <a:rPr lang="ru-RU" sz="2000" dirty="0"/>
              <a:t>), группировка, </a:t>
            </a:r>
            <a:r>
              <a:rPr lang="ru-RU" sz="2000" dirty="0" err="1"/>
              <a:t>субаккаунты</a:t>
            </a:r>
            <a:endParaRPr lang="ru-RU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182370" y="5438993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sym typeface="+mn-ea"/>
              </a:rPr>
              <a:t>Производитель</a:t>
            </a:r>
            <a:endParaRPr lang="zh-CN" altLang="en-US" sz="2400" b="1" dirty="0">
              <a:sym typeface="+mn-ea"/>
            </a:endParaRPr>
          </a:p>
        </p:txBody>
      </p:sp>
      <p:pic>
        <p:nvPicPr>
          <p:cNvPr id="5" name="图片 4" descr="2024 产品手册-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345" y="3376295"/>
            <a:ext cx="1772920" cy="1772920"/>
          </a:xfrm>
          <a:prstGeom prst="rect">
            <a:avLst/>
          </a:prstGeom>
        </p:spPr>
      </p:pic>
      <p:pic>
        <p:nvPicPr>
          <p:cNvPr id="7" name="图片 6" descr="2024 产品手册-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1360" y="3376295"/>
            <a:ext cx="1769745" cy="1772920"/>
          </a:xfrm>
          <a:prstGeom prst="rect">
            <a:avLst/>
          </a:prstGeom>
        </p:spPr>
      </p:pic>
      <p:pic>
        <p:nvPicPr>
          <p:cNvPr id="10" name="图片 9" descr="2024 产品手册-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9855" y="8263890"/>
            <a:ext cx="1784350" cy="1784350"/>
          </a:xfrm>
          <a:prstGeom prst="rect">
            <a:avLst/>
          </a:prstGeom>
        </p:spPr>
      </p:pic>
      <p:pic>
        <p:nvPicPr>
          <p:cNvPr id="11" name="图片 10" descr="2024 产品手册-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995" y="8235950"/>
            <a:ext cx="1783080" cy="178308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729287" y="6459220"/>
            <a:ext cx="337375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dirty="0"/>
              <a:t>Загрузка материалов, настройка тестов и заданий, передача файлов</a:t>
            </a:r>
          </a:p>
          <a:p>
            <a:pPr algn="ctr"/>
            <a:endParaRPr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243195" y="5474335"/>
            <a:ext cx="4152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sym typeface="+mn-ea"/>
              </a:rPr>
              <a:t>Дистрибутор</a:t>
            </a:r>
            <a:endParaRPr lang="en-US" altLang="zh-CN" sz="2400" b="1" dirty="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86657" y="6354445"/>
            <a:ext cx="337375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zh-CN" sz="2000" dirty="0">
                <a:latin typeface="+mj-lt"/>
                <a:ea typeface="OPPOSans H" panose="00020600040101010101" charset="-122"/>
                <a:cs typeface="+mj-lt"/>
                <a:sym typeface="Helvetica Neue"/>
              </a:rPr>
              <a:t>Загрузка учебного контента, контроль за статусами панелей, отправка сообщений на панели</a:t>
            </a:r>
            <a:endParaRPr lang="en-US" altLang="zh-CN" sz="2000" dirty="0"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801860" y="5557520"/>
            <a:ext cx="392557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2400" b="1" dirty="0">
                <a:sym typeface="+mn-ea"/>
              </a:rPr>
              <a:t>IT </a:t>
            </a:r>
            <a:r>
              <a:rPr lang="ru-RU" altLang="zh-CN" sz="2400" b="1" dirty="0">
                <a:sym typeface="+mn-ea"/>
              </a:rPr>
              <a:t>департамент школы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05585" y="11031855"/>
            <a:ext cx="2941320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zh-CN" sz="2000" dirty="0">
                <a:latin typeface="+mj-lt"/>
                <a:cs typeface="+mj-lt"/>
                <a:sym typeface="+mn-ea"/>
              </a:rPr>
              <a:t>Загрузка ресурсов, настройка тестов и викторин, облачное хранилище</a:t>
            </a:r>
            <a:endParaRPr lang="en-US" altLang="zh-CN" sz="2000" dirty="0">
              <a:latin typeface="+mj-lt"/>
              <a:cs typeface="+mj-lt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221230" y="10398760"/>
            <a:ext cx="1557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sym typeface="+mn-ea"/>
              </a:rPr>
              <a:t>Учитель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52135" y="11126048"/>
            <a:ext cx="337375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zh-CN" sz="2000" dirty="0">
                <a:latin typeface="+mj-lt"/>
                <a:cs typeface="+mj-lt"/>
                <a:sym typeface="+mn-ea"/>
              </a:rPr>
              <a:t>Доступ к созданным записям и тестам</a:t>
            </a:r>
            <a:endParaRPr lang="en-US" altLang="zh-CN" sz="2000" dirty="0">
              <a:latin typeface="+mj-lt"/>
              <a:cs typeface="+mj-lt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680835" y="10398760"/>
            <a:ext cx="1470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sym typeface="+mn-ea"/>
              </a:rPr>
              <a:t>Ученик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270101" y="11148711"/>
            <a:ext cx="337375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zh-CN" sz="2000" dirty="0">
                <a:latin typeface="+mj-lt"/>
                <a:cs typeface="+mj-lt"/>
                <a:sym typeface="+mn-ea"/>
              </a:rPr>
              <a:t>Доступ к курсам, записям и тестам</a:t>
            </a:r>
            <a:endParaRPr lang="en-US" altLang="zh-CN" sz="2000" dirty="0">
              <a:latin typeface="+mj-lt"/>
              <a:cs typeface="+mj-lt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028140" y="10435665"/>
            <a:ext cx="164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sym typeface="+mn-ea"/>
              </a:rPr>
              <a:t>Родитель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13204825"/>
            <a:ext cx="24384000" cy="511175"/>
          </a:xfrm>
          <a:prstGeom prst="rect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表格 11"/>
          <p:cNvGraphicFramePr/>
          <p:nvPr/>
        </p:nvGraphicFramePr>
        <p:xfrm>
          <a:off x="14092555" y="2755265"/>
          <a:ext cx="9225280" cy="9442450"/>
        </p:xfrm>
        <a:graphic>
          <a:graphicData uri="http://schemas.openxmlformats.org/drawingml/2006/table">
            <a:tbl>
              <a:tblPr/>
              <a:tblGrid>
                <a:gridCol w="98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64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Cloud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Admin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OEM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Courseware Manager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Teacher 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Student 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Parents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D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Function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First level function</a:t>
                      </a:r>
                      <a:b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</a:br>
                      <a:endParaRPr lang="en-US" altLang="zh-CN"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Secondary Function</a:t>
                      </a:r>
                      <a:br>
                        <a:rPr lang="en-US" altLang="zh-CN" sz="10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</a:br>
                      <a:endParaRPr lang="en-US" altLang="zh-CN"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10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System Management 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User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OEM, Admin Users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User Group Authority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Authority Distribution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Courseware Admin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Schools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76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Teacher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Teachers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70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DMS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Mac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Device Control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3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Details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Permission Setting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Edit Device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Delete Device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Offline password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97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Group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Group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Edit Group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Config Device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Device Control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Delete Group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94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Firmware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Product Model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Signal &amp;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03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OTA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Deploy OTA updates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 only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bin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Firmware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97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Store application icon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 only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Version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Upload version and add MD5 value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 only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Version Source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（（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 only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）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7876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APP Tag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9700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Resource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Course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Subjects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03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Grades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Courseware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Subject Configuration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Courseware Design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Q&amp;A Quiz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View added courseware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3D Model Manangement</a:t>
                      </a:r>
                      <a:b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</a:b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3D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科目管理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Subjects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Grades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Courseware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03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Review 3D Resources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PHET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Periodic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Preview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Cloud Storage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397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Language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batch import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edit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delete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2794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Operation</a:t>
                      </a:r>
                      <a:b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</a:br>
                      <a:endParaRPr lang="en-US" altLang="zh-CN"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Product Serial Management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Product Model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Product Serial Code Distribution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Product Code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403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System Configuration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Add Configuration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397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System Log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Operation Command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Login Log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3970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System Log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Personal Center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Personal Setting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Personal Information Setting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√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D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×</a:t>
                      </a:r>
                    </a:p>
                  </a:txBody>
                  <a:tcPr marL="6667" marR="6667" marT="66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B1E05A-2866-C206-1087-3A2B1DAEBD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079750" y="889000"/>
            <a:ext cx="136855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Ассистент — Голосовые команды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23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sp>
        <p:nvSpPr>
          <p:cNvPr id="3" name="Oval 1"/>
          <p:cNvSpPr/>
          <p:nvPr/>
        </p:nvSpPr>
        <p:spPr>
          <a:xfrm>
            <a:off x="11583670" y="5285105"/>
            <a:ext cx="6036310" cy="6146800"/>
          </a:xfrm>
          <a:prstGeom prst="ellipse">
            <a:avLst/>
          </a:prstGeom>
          <a:ln w="38100" cap="rnd">
            <a:solidFill>
              <a:srgbClr val="00A9E0"/>
            </a:solidFill>
            <a:prstDash val="dash"/>
            <a:headEnd type="triangle" w="lg" len="lg"/>
            <a:tailEnd type="none" w="lg" len="lg"/>
          </a:ln>
          <a:effectLst>
            <a:outerShdw blurRad="101600" dist="342900" dir="2700000" sx="90000" sy="90000" algn="tl" rotWithShape="0">
              <a:srgbClr val="2FCCFF">
                <a:alpha val="3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36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3" name="Group 32"/>
          <p:cNvGrpSpPr/>
          <p:nvPr>
            <p:custDataLst>
              <p:tags r:id="rId3"/>
            </p:custDataLst>
          </p:nvPr>
        </p:nvGrpSpPr>
        <p:grpSpPr>
          <a:xfrm>
            <a:off x="16261080" y="9168130"/>
            <a:ext cx="1359535" cy="1359535"/>
            <a:chOff x="5498354" y="1121097"/>
            <a:chExt cx="788146" cy="788146"/>
          </a:xfrm>
        </p:grpSpPr>
        <p:sp>
          <p:nvSpPr>
            <p:cNvPr id="34" name="Rectangle: Rounded Corners 33"/>
            <p:cNvSpPr/>
            <p:nvPr>
              <p:custDataLst>
                <p:tags r:id="rId19"/>
              </p:custDataLst>
            </p:nvPr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7112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Oval 34"/>
            <p:cNvSpPr/>
            <p:nvPr>
              <p:custDataLst>
                <p:tags r:id="rId20"/>
              </p:custDataLst>
            </p:nvPr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rgbClr val="FFDC88"/>
                </a:gs>
                <a:gs pos="80000">
                  <a:srgbClr val="FFC00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chemeClr val="accent3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Rectangle: Rounded Corners 35"/>
            <p:cNvSpPr/>
            <p:nvPr>
              <p:custDataLst>
                <p:tags r:id="rId21"/>
              </p:custDataLst>
            </p:nvPr>
          </p:nvSpPr>
          <p:spPr>
            <a:xfrm>
              <a:off x="5768802" y="1391545"/>
              <a:ext cx="247250" cy="247250"/>
            </a:xfrm>
            <a:prstGeom prst="roundRect">
              <a:avLst/>
            </a:prstGeom>
            <a:blipFill rotWithShape="1">
              <a:blip r:embed="rId24" cstate="screen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075660" y="4932045"/>
            <a:ext cx="1824990" cy="1824990"/>
            <a:chOff x="5498354" y="1121097"/>
            <a:chExt cx="788146" cy="788146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6223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rgbClr val="9BD9FF"/>
                </a:gs>
                <a:gs pos="80000">
                  <a:srgbClr val="29A7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29A7FF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Rectangle: Rounded Corners 43"/>
            <p:cNvSpPr/>
            <p:nvPr/>
          </p:nvSpPr>
          <p:spPr>
            <a:xfrm>
              <a:off x="5736389" y="1355292"/>
              <a:ext cx="302753" cy="302753"/>
            </a:xfrm>
            <a:prstGeom prst="roundRect">
              <a:avLst/>
            </a:prstGeom>
            <a:blipFill rotWithShape="1">
              <a:blip r:embed="rId26" cstate="screen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4" name="TextBox 2"/>
          <p:cNvSpPr txBox="1"/>
          <p:nvPr>
            <p:custDataLst>
              <p:tags r:id="rId4"/>
            </p:custDataLst>
          </p:nvPr>
        </p:nvSpPr>
        <p:spPr>
          <a:xfrm>
            <a:off x="17572355" y="5103674"/>
            <a:ext cx="6153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Открыть ресурсы </a:t>
            </a:r>
            <a:r>
              <a:rPr lang="en-US" altLang="zh-CN" sz="3600" dirty="0" err="1">
                <a:solidFill>
                  <a:srgbClr val="00A9E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PhET</a:t>
            </a:r>
            <a:r>
              <a:rPr lang="ru-RU" altLang="zh-CN" sz="3600" dirty="0">
                <a:solidFill>
                  <a:srgbClr val="00A9E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(библиотека учебных материалов)</a:t>
            </a:r>
            <a:endParaRPr lang="en-US" altLang="zh-CN" sz="3600" dirty="0">
              <a:solidFill>
                <a:srgbClr val="00A9E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9" name="TextBox 48"/>
          <p:cNvSpPr txBox="1"/>
          <p:nvPr>
            <p:custDataLst>
              <p:tags r:id="rId5"/>
            </p:custDataLst>
          </p:nvPr>
        </p:nvSpPr>
        <p:spPr>
          <a:xfrm>
            <a:off x="18103215" y="9385300"/>
            <a:ext cx="7145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dirty="0">
                <a:solidFill>
                  <a:srgbClr val="FEBF0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Скриншот</a:t>
            </a:r>
            <a:endParaRPr lang="en-US" altLang="zh-CN" sz="3600" dirty="0">
              <a:solidFill>
                <a:srgbClr val="FEBF0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2" name="TextBox 51"/>
          <p:cNvSpPr txBox="1"/>
          <p:nvPr>
            <p:custDataLst>
              <p:tags r:id="rId6"/>
            </p:custDataLst>
          </p:nvPr>
        </p:nvSpPr>
        <p:spPr>
          <a:xfrm>
            <a:off x="1120877" y="8816628"/>
            <a:ext cx="6153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Перейти </a:t>
            </a:r>
            <a:r>
              <a:rPr lang="ru-RU" altLang="zh-CN" sz="36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в калькулятор</a:t>
            </a:r>
            <a:endParaRPr lang="en-US" altLang="zh-CN" sz="360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7355840" y="4208145"/>
            <a:ext cx="6273800" cy="6273800"/>
            <a:chOff x="1262122" y="1714847"/>
            <a:chExt cx="4207456" cy="4207456"/>
          </a:xfrm>
        </p:grpSpPr>
        <p:sp>
          <p:nvSpPr>
            <p:cNvPr id="78" name="Oval 77"/>
            <p:cNvSpPr/>
            <p:nvPr/>
          </p:nvSpPr>
          <p:spPr>
            <a:xfrm>
              <a:off x="2066138" y="2163273"/>
              <a:ext cx="3256094" cy="3256094"/>
            </a:xfrm>
            <a:prstGeom prst="ellipse">
              <a:avLst/>
            </a:prstGeom>
            <a:solidFill>
              <a:srgbClr val="780CFF"/>
            </a:solidFill>
            <a:ln>
              <a:noFill/>
            </a:ln>
            <a:effectLst>
              <a:outerShdw blurRad="1117600" dist="914400" dir="8100000" sx="92000" sy="92000" algn="tr" rotWithShape="0">
                <a:srgbClr val="AB73FF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1262122" y="1714847"/>
              <a:ext cx="4207456" cy="4207456"/>
            </a:xfrm>
            <a:prstGeom prst="ellipse">
              <a:avLst/>
            </a:prstGeom>
            <a:ln w="38100" cap="rnd">
              <a:solidFill>
                <a:srgbClr val="D4B7FF"/>
              </a:solidFill>
              <a:prstDash val="dash"/>
              <a:headEnd type="triangle" w="lg" len="lg"/>
              <a:tailEnd type="none" w="lg" len="lg"/>
            </a:ln>
            <a:effectLst>
              <a:outerShdw blurRad="101600" dist="342900" dir="2700000" sx="90000" sy="90000" algn="tl" rotWithShape="0">
                <a:srgbClr val="AB73FF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8983345" y="7498715"/>
            <a:ext cx="4102100" cy="1163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Базовые операции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9" name="Group 28"/>
          <p:cNvGrpSpPr/>
          <p:nvPr/>
        </p:nvGrpSpPr>
        <p:grpSpPr>
          <a:xfrm>
            <a:off x="5830570" y="5339080"/>
            <a:ext cx="2153920" cy="2153920"/>
            <a:chOff x="5498354" y="1121097"/>
            <a:chExt cx="788146" cy="788146"/>
          </a:xfrm>
        </p:grpSpPr>
        <p:sp>
          <p:nvSpPr>
            <p:cNvPr id="20" name="Rectangle: Rounded Corners 29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2" name="Oval 30"/>
            <p:cNvSpPr/>
            <p:nvPr/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80000">
                  <a:srgbClr val="F2BB06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F3BC07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3" name="Rectangle: Rounded Corners 31"/>
            <p:cNvSpPr/>
            <p:nvPr/>
          </p:nvSpPr>
          <p:spPr>
            <a:xfrm>
              <a:off x="5798095" y="1420838"/>
              <a:ext cx="188664" cy="188664"/>
            </a:xfrm>
            <a:prstGeom prst="roundRect">
              <a:avLst/>
            </a:prstGeom>
            <a:blipFill>
              <a:blip r:embed="rId28" cstate="screen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8" name="Group 36"/>
          <p:cNvGrpSpPr/>
          <p:nvPr>
            <p:custDataLst>
              <p:tags r:id="rId7"/>
            </p:custDataLst>
          </p:nvPr>
        </p:nvGrpSpPr>
        <p:grpSpPr>
          <a:xfrm>
            <a:off x="6744970" y="8248015"/>
            <a:ext cx="1809750" cy="1809750"/>
            <a:chOff x="5498354" y="1121097"/>
            <a:chExt cx="788146" cy="788146"/>
          </a:xfrm>
        </p:grpSpPr>
        <p:sp>
          <p:nvSpPr>
            <p:cNvPr id="46" name="Rectangle: Rounded Corners 37"/>
            <p:cNvSpPr/>
            <p:nvPr>
              <p:custDataLst>
                <p:tags r:id="rId16"/>
              </p:custDataLst>
            </p:nvPr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Oval 38"/>
            <p:cNvSpPr/>
            <p:nvPr>
              <p:custDataLst>
                <p:tags r:id="rId17"/>
              </p:custDataLst>
            </p:nvPr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rgbClr val="91E9FF"/>
                </a:gs>
                <a:gs pos="80000">
                  <a:srgbClr val="3BC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91E9FF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Rectangle: Rounded Corners 39"/>
            <p:cNvSpPr/>
            <p:nvPr>
              <p:custDataLst>
                <p:tags r:id="rId18"/>
              </p:custDataLst>
            </p:nvPr>
          </p:nvSpPr>
          <p:spPr>
            <a:xfrm>
              <a:off x="5798095" y="1420838"/>
              <a:ext cx="188664" cy="188664"/>
            </a:xfrm>
            <a:prstGeom prst="roundRect">
              <a:avLst/>
            </a:prstGeom>
            <a:blipFill>
              <a:blip r:embed="rId30" cstate="screen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57" name="Group 40"/>
          <p:cNvGrpSpPr/>
          <p:nvPr/>
        </p:nvGrpSpPr>
        <p:grpSpPr>
          <a:xfrm>
            <a:off x="8582660" y="2728595"/>
            <a:ext cx="2156460" cy="2156460"/>
            <a:chOff x="5498354" y="1121097"/>
            <a:chExt cx="788146" cy="788146"/>
          </a:xfrm>
        </p:grpSpPr>
        <p:sp>
          <p:nvSpPr>
            <p:cNvPr id="58" name="Rectangle: Rounded Corners 41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6223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9" name="Oval 42"/>
            <p:cNvSpPr/>
            <p:nvPr/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rgbClr val="AB73FF"/>
                </a:gs>
                <a:gs pos="80000">
                  <a:srgbClr val="780C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D4B7FF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0" name="Rectangle: Rounded Corners 43"/>
            <p:cNvSpPr/>
            <p:nvPr/>
          </p:nvSpPr>
          <p:spPr>
            <a:xfrm>
              <a:off x="5798095" y="1420838"/>
              <a:ext cx="188664" cy="188664"/>
            </a:xfrm>
            <a:prstGeom prst="roundRect">
              <a:avLst/>
            </a:prstGeom>
            <a:blipFill rotWithShape="1">
              <a:blip r:embed="rId32" cstate="screen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61" name="TextBox 81"/>
          <p:cNvSpPr txBox="1"/>
          <p:nvPr/>
        </p:nvSpPr>
        <p:spPr>
          <a:xfrm>
            <a:off x="13514070" y="7167245"/>
            <a:ext cx="4102100" cy="1163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altLang="zh-CN" sz="4000" b="1" dirty="0">
                <a:solidFill>
                  <a:srgbClr val="00A9E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Операции в режиме </a:t>
            </a:r>
            <a:r>
              <a:rPr lang="en-US" altLang="zh-CN" sz="4000" b="1" dirty="0">
                <a:solidFill>
                  <a:srgbClr val="00A9E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Whiteboard</a:t>
            </a:r>
          </a:p>
        </p:txBody>
      </p:sp>
      <p:sp>
        <p:nvSpPr>
          <p:cNvPr id="63" name="TextBox 51"/>
          <p:cNvSpPr txBox="1"/>
          <p:nvPr>
            <p:custDataLst>
              <p:tags r:id="rId8"/>
            </p:custDataLst>
          </p:nvPr>
        </p:nvSpPr>
        <p:spPr>
          <a:xfrm>
            <a:off x="3985350" y="3386149"/>
            <a:ext cx="4650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dirty="0">
                <a:solidFill>
                  <a:srgbClr val="AC50F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Выключить панель</a:t>
            </a:r>
            <a:endParaRPr lang="en-US" altLang="zh-CN" sz="3600" dirty="0">
              <a:solidFill>
                <a:srgbClr val="AC50F5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4" name="TextBox 51"/>
          <p:cNvSpPr txBox="1"/>
          <p:nvPr>
            <p:custDataLst>
              <p:tags r:id="rId9"/>
            </p:custDataLst>
          </p:nvPr>
        </p:nvSpPr>
        <p:spPr>
          <a:xfrm>
            <a:off x="1928495" y="5575251"/>
            <a:ext cx="3912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Открыть </a:t>
            </a:r>
            <a:r>
              <a:rPr lang="en-US" altLang="zh-CN" sz="3600" dirty="0" err="1">
                <a:solidFill>
                  <a:srgbClr val="F2BB0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Ufile</a:t>
            </a:r>
            <a:r>
              <a:rPr lang="ru-RU" altLang="zh-CN" sz="3600" dirty="0">
                <a:solidFill>
                  <a:srgbClr val="F2BB06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(хранилище данных)</a:t>
            </a:r>
            <a:endParaRPr lang="en-US" altLang="zh-CN" sz="3600" dirty="0">
              <a:solidFill>
                <a:srgbClr val="F2BB06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5" name="Group 28"/>
          <p:cNvGrpSpPr/>
          <p:nvPr/>
        </p:nvGrpSpPr>
        <p:grpSpPr>
          <a:xfrm>
            <a:off x="10167620" y="10133330"/>
            <a:ext cx="1436370" cy="1436370"/>
            <a:chOff x="5498354" y="1121097"/>
            <a:chExt cx="788146" cy="788146"/>
          </a:xfrm>
        </p:grpSpPr>
        <p:sp>
          <p:nvSpPr>
            <p:cNvPr id="66" name="Rectangle: Rounded Corners 29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7" name="Oval 30"/>
            <p:cNvSpPr/>
            <p:nvPr/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rgbClr val="ADD78E"/>
                </a:gs>
                <a:gs pos="80000">
                  <a:srgbClr val="75BD43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75BD42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68" name="Rectangle: Rounded Corners 31"/>
            <p:cNvSpPr/>
            <p:nvPr/>
          </p:nvSpPr>
          <p:spPr>
            <a:xfrm>
              <a:off x="5776824" y="1420963"/>
              <a:ext cx="231207" cy="188414"/>
            </a:xfrm>
            <a:prstGeom prst="roundRect">
              <a:avLst/>
            </a:prstGeom>
            <a:blipFill rotWithShape="1">
              <a:blip r:embed="rId33" cstate="screen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69" name="TextBox 51"/>
          <p:cNvSpPr txBox="1"/>
          <p:nvPr>
            <p:custDataLst>
              <p:tags r:id="rId10"/>
            </p:custDataLst>
          </p:nvPr>
        </p:nvSpPr>
        <p:spPr>
          <a:xfrm>
            <a:off x="3907432" y="10385600"/>
            <a:ext cx="637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Открытие</a:t>
            </a:r>
            <a:r>
              <a:rPr lang="en-US" altLang="zh-CN" sz="36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ru-RU" altLang="zh-CN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ИИ синхронного переводчика</a:t>
            </a:r>
            <a:endParaRPr lang="en-US" altLang="zh-CN" sz="3600" dirty="0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71" name="Group 32"/>
          <p:cNvGrpSpPr/>
          <p:nvPr>
            <p:custDataLst>
              <p:tags r:id="rId11"/>
            </p:custDataLst>
          </p:nvPr>
        </p:nvGrpSpPr>
        <p:grpSpPr>
          <a:xfrm>
            <a:off x="14070330" y="10922635"/>
            <a:ext cx="1399540" cy="1399540"/>
            <a:chOff x="5498354" y="1121097"/>
            <a:chExt cx="788146" cy="788146"/>
          </a:xfrm>
        </p:grpSpPr>
        <p:sp>
          <p:nvSpPr>
            <p:cNvPr id="72" name="Rectangle: Rounded Corners 33"/>
            <p:cNvSpPr/>
            <p:nvPr>
              <p:custDataLst>
                <p:tags r:id="rId13"/>
              </p:custDataLst>
            </p:nvPr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7112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3" name="Oval 34"/>
            <p:cNvSpPr/>
            <p:nvPr>
              <p:custDataLst>
                <p:tags r:id="rId14"/>
              </p:custDataLst>
            </p:nvPr>
          </p:nvSpPr>
          <p:spPr>
            <a:xfrm>
              <a:off x="5674047" y="1296790"/>
              <a:ext cx="436760" cy="43676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80000">
                  <a:srgbClr val="53D5CA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chemeClr val="accent5">
                  <a:lumMod val="40000"/>
                  <a:lumOff val="6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4" name="Rectangle: Rounded Corners 35"/>
            <p:cNvSpPr/>
            <p:nvPr>
              <p:custDataLst>
                <p:tags r:id="rId15"/>
              </p:custDataLst>
            </p:nvPr>
          </p:nvSpPr>
          <p:spPr>
            <a:xfrm>
              <a:off x="5796591" y="1407890"/>
              <a:ext cx="214559" cy="214559"/>
            </a:xfrm>
            <a:prstGeom prst="roundRect">
              <a:avLst/>
            </a:prstGeom>
            <a:blipFill rotWithShape="1">
              <a:blip r:embed="rId34" cstate="screen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75" name="TextBox 48"/>
          <p:cNvSpPr txBox="1"/>
          <p:nvPr>
            <p:custDataLst>
              <p:tags r:id="rId12"/>
            </p:custDataLst>
          </p:nvPr>
        </p:nvSpPr>
        <p:spPr>
          <a:xfrm>
            <a:off x="15549880" y="11365230"/>
            <a:ext cx="7145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Начать запись экрана</a:t>
            </a:r>
            <a:endParaRPr lang="en-US" altLang="zh-CN" sz="3600" dirty="0">
              <a:solidFill>
                <a:srgbClr val="40D0C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没有wifi(1)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577445" y="3262630"/>
            <a:ext cx="2022475" cy="2022475"/>
          </a:xfrm>
          <a:prstGeom prst="rect">
            <a:avLst/>
          </a:prstGeom>
        </p:spPr>
      </p:pic>
      <p:pic>
        <p:nvPicPr>
          <p:cNvPr id="8" name="图片 7" descr="D:/下载临时存放/阅读器_朗读-90.png阅读器_朗读-90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9918700" y="5649595"/>
            <a:ext cx="1851025" cy="1851025"/>
          </a:xfrm>
          <a:prstGeom prst="rect">
            <a:avLst/>
          </a:prstGeom>
        </p:spPr>
      </p:pic>
      <p:pic>
        <p:nvPicPr>
          <p:cNvPr id="9" name="图片 8" descr="D:/下载临时存放/朗读.png朗读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13980160" y="8602345"/>
            <a:ext cx="1851025" cy="18510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8DE944-E9B7-DE4A-AACC-22CB7BE2732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直角三角形 51"/>
          <p:cNvSpPr/>
          <p:nvPr/>
        </p:nvSpPr>
        <p:spPr>
          <a:xfrm>
            <a:off x="0" y="12425046"/>
            <a:ext cx="21653500" cy="1296036"/>
          </a:xfrm>
          <a:prstGeom prst="rtTriangle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836547" y="1146176"/>
            <a:ext cx="12520930" cy="114363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Способ идентификации</a:t>
            </a:r>
            <a:endParaRPr lang="en-US" altLang="zh-CN" sz="4500" b="1" dirty="0">
              <a:solidFill>
                <a:srgbClr val="3D3D3D"/>
              </a:solidFill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21" name="图片 20" descr="2024 产品手册-1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98600" y="1146177"/>
            <a:ext cx="1051560" cy="1048386"/>
          </a:xfrm>
          <a:prstGeom prst="rect">
            <a:avLst/>
          </a:prstGeom>
        </p:spPr>
      </p:pic>
      <p:sp>
        <p:nvSpPr>
          <p:cNvPr id="41" name="TextBox 40"/>
          <p:cNvSpPr txBox="1"/>
          <p:nvPr>
            <p:custDataLst>
              <p:tags r:id="rId2"/>
            </p:custDataLst>
          </p:nvPr>
        </p:nvSpPr>
        <p:spPr>
          <a:xfrm>
            <a:off x="2893109" y="935003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Face</a:t>
            </a:r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ID </a:t>
            </a:r>
          </a:p>
        </p:txBody>
      </p:sp>
      <p:sp>
        <p:nvSpPr>
          <p:cNvPr id="47" name="TextBox 46"/>
          <p:cNvSpPr txBox="1"/>
          <p:nvPr>
            <p:custDataLst>
              <p:tags r:id="rId3"/>
            </p:custDataLst>
          </p:nvPr>
        </p:nvSpPr>
        <p:spPr>
          <a:xfrm>
            <a:off x="2893109" y="766474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ПИН код</a:t>
            </a:r>
            <a:endParaRPr lang="en-US" altLang="zh-CN" sz="36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TextBox 52"/>
          <p:cNvSpPr txBox="1"/>
          <p:nvPr>
            <p:custDataLst>
              <p:tags r:id="rId4"/>
            </p:custDataLst>
          </p:nvPr>
        </p:nvSpPr>
        <p:spPr>
          <a:xfrm>
            <a:off x="2893109" y="423447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NFC </a:t>
            </a:r>
          </a:p>
        </p:txBody>
      </p:sp>
      <p:sp>
        <p:nvSpPr>
          <p:cNvPr id="59" name="TextBox 58"/>
          <p:cNvSpPr txBox="1"/>
          <p:nvPr>
            <p:custDataLst>
              <p:tags r:id="rId5"/>
            </p:custDataLst>
          </p:nvPr>
        </p:nvSpPr>
        <p:spPr>
          <a:xfrm>
            <a:off x="2893109" y="596929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Отпечаток 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</a:t>
            </a:r>
          </a:p>
        </p:txBody>
      </p:sp>
      <p:sp>
        <p:nvSpPr>
          <p:cNvPr id="17" name="Oval 16"/>
          <p:cNvSpPr/>
          <p:nvPr>
            <p:custDataLst>
              <p:tags r:id="rId6"/>
            </p:custDataLst>
          </p:nvPr>
        </p:nvSpPr>
        <p:spPr>
          <a:xfrm>
            <a:off x="8828405" y="5943600"/>
            <a:ext cx="2013585" cy="2013585"/>
          </a:xfrm>
          <a:prstGeom prst="ellipse">
            <a:avLst/>
          </a:prstGeom>
          <a:solidFill>
            <a:srgbClr val="780CFF"/>
          </a:solidFill>
          <a:ln>
            <a:noFill/>
          </a:ln>
          <a:effectLst>
            <a:outerShdw blurRad="939800" dist="508000" dir="8100000" sx="93000" sy="93000" algn="tr" rotWithShape="0">
              <a:srgbClr val="AC50F5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 descr="云端,云,云服务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9297035" y="6279515"/>
            <a:ext cx="1075690" cy="1075690"/>
          </a:xfrm>
          <a:prstGeom prst="rect">
            <a:avLst/>
          </a:prstGeom>
        </p:spPr>
      </p:pic>
      <p:grpSp>
        <p:nvGrpSpPr>
          <p:cNvPr id="13" name="Group 75"/>
          <p:cNvGrpSpPr/>
          <p:nvPr>
            <p:custDataLst>
              <p:tags r:id="rId8"/>
            </p:custDataLst>
          </p:nvPr>
        </p:nvGrpSpPr>
        <p:grpSpPr>
          <a:xfrm rot="5400000">
            <a:off x="5300806" y="6443806"/>
            <a:ext cx="5135245" cy="1406872"/>
            <a:chOff x="4450079" y="2879479"/>
            <a:chExt cx="2567623" cy="566106"/>
          </a:xfrm>
        </p:grpSpPr>
        <p:cxnSp>
          <p:nvCxnSpPr>
            <p:cNvPr id="14" name="Straight Connector 62"/>
            <p:cNvCxnSpPr/>
            <p:nvPr>
              <p:custDataLst>
                <p:tags r:id="rId27"/>
              </p:custDataLst>
            </p:nvPr>
          </p:nvCxnSpPr>
          <p:spPr>
            <a:xfrm>
              <a:off x="5681028" y="2879479"/>
              <a:ext cx="0" cy="556512"/>
            </a:xfrm>
            <a:prstGeom prst="line">
              <a:avLst/>
            </a:prstGeom>
            <a:noFill/>
            <a:ln w="50800" cap="flat">
              <a:solidFill>
                <a:srgbClr val="2F305B"/>
              </a:solidFill>
              <a:prstDash val="sysDash"/>
              <a:headEnd type="triangle"/>
              <a:tailEnd type="none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67"/>
            <p:cNvCxnSpPr/>
            <p:nvPr>
              <p:custDataLst>
                <p:tags r:id="rId28"/>
              </p:custDataLst>
            </p:nvPr>
          </p:nvCxnSpPr>
          <p:spPr>
            <a:xfrm>
              <a:off x="4450079" y="3443285"/>
              <a:ext cx="2567623" cy="2300"/>
            </a:xfrm>
            <a:prstGeom prst="line">
              <a:avLst/>
            </a:prstGeom>
            <a:noFill/>
            <a:ln w="50800" cap="flat">
              <a:solidFill>
                <a:srgbClr val="2F305B"/>
              </a:solidFill>
              <a:prstDash val="sysDash"/>
              <a:headEnd type="non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0" name="Straight Connector 65"/>
          <p:cNvCxnSpPr/>
          <p:nvPr>
            <p:custDataLst>
              <p:tags r:id="rId9"/>
            </p:custDataLst>
          </p:nvPr>
        </p:nvCxnSpPr>
        <p:spPr>
          <a:xfrm rot="5400000" flipV="1">
            <a:off x="6535967" y="5646870"/>
            <a:ext cx="0" cy="126555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65"/>
          <p:cNvCxnSpPr/>
          <p:nvPr>
            <p:custDataLst>
              <p:tags r:id="rId10"/>
            </p:custDataLst>
          </p:nvPr>
        </p:nvCxnSpPr>
        <p:spPr>
          <a:xfrm rot="5400000" flipV="1">
            <a:off x="6535967" y="7364545"/>
            <a:ext cx="0" cy="126555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65"/>
          <p:cNvCxnSpPr/>
          <p:nvPr>
            <p:custDataLst>
              <p:tags r:id="rId11"/>
            </p:custDataLst>
          </p:nvPr>
        </p:nvCxnSpPr>
        <p:spPr>
          <a:xfrm rot="5400000" flipV="1">
            <a:off x="6535332" y="9082220"/>
            <a:ext cx="0" cy="126555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65"/>
          <p:cNvCxnSpPr/>
          <p:nvPr>
            <p:custDataLst>
              <p:tags r:id="rId12"/>
            </p:custDataLst>
          </p:nvPr>
        </p:nvCxnSpPr>
        <p:spPr>
          <a:xfrm rot="5400000" flipV="1">
            <a:off x="6535967" y="3929194"/>
            <a:ext cx="0" cy="1265556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58"/>
          <p:cNvSpPr txBox="1"/>
          <p:nvPr>
            <p:custDataLst>
              <p:tags r:id="rId13"/>
            </p:custDataLst>
          </p:nvPr>
        </p:nvSpPr>
        <p:spPr>
          <a:xfrm>
            <a:off x="7987665" y="8138160"/>
            <a:ext cx="3694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780C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Cloud account  </a:t>
            </a:r>
          </a:p>
        </p:txBody>
      </p:sp>
      <p:cxnSp>
        <p:nvCxnSpPr>
          <p:cNvPr id="31" name="Straight Connector 62"/>
          <p:cNvCxnSpPr/>
          <p:nvPr/>
        </p:nvCxnSpPr>
        <p:spPr>
          <a:xfrm flipH="1">
            <a:off x="11064558" y="7042468"/>
            <a:ext cx="109982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triangle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Straight Connector 65"/>
          <p:cNvCxnSpPr/>
          <p:nvPr/>
        </p:nvCxnSpPr>
        <p:spPr>
          <a:xfrm>
            <a:off x="12232234" y="2850647"/>
            <a:ext cx="94742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67"/>
          <p:cNvCxnSpPr/>
          <p:nvPr>
            <p:custDataLst>
              <p:tags r:id="rId14"/>
            </p:custDataLst>
          </p:nvPr>
        </p:nvCxnSpPr>
        <p:spPr>
          <a:xfrm>
            <a:off x="12240550" y="2828924"/>
            <a:ext cx="5080" cy="8403590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TextBox 46"/>
          <p:cNvSpPr txBox="1"/>
          <p:nvPr>
            <p:custDataLst>
              <p:tags r:id="rId15"/>
            </p:custDataLst>
          </p:nvPr>
        </p:nvSpPr>
        <p:spPr>
          <a:xfrm>
            <a:off x="13280439" y="674653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Школы</a:t>
            </a:r>
            <a:endParaRPr lang="en-US" altLang="zh-CN" sz="36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9" name="TextBox 58"/>
          <p:cNvSpPr txBox="1"/>
          <p:nvPr>
            <p:custDataLst>
              <p:tags r:id="rId16"/>
            </p:custDataLst>
          </p:nvPr>
        </p:nvSpPr>
        <p:spPr>
          <a:xfrm>
            <a:off x="13205689" y="2515258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Уровень</a:t>
            </a:r>
            <a:endParaRPr lang="en-US" altLang="zh-CN" sz="36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4" name="Straight Connector 65"/>
          <p:cNvCxnSpPr/>
          <p:nvPr/>
        </p:nvCxnSpPr>
        <p:spPr>
          <a:xfrm>
            <a:off x="12232234" y="7041647"/>
            <a:ext cx="94742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62"/>
          <p:cNvCxnSpPr>
            <a:cxnSpLocks/>
          </p:cNvCxnSpPr>
          <p:nvPr/>
        </p:nvCxnSpPr>
        <p:spPr>
          <a:xfrm flipH="1">
            <a:off x="15519718" y="2892108"/>
            <a:ext cx="40767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triangle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Straight Connector 65"/>
          <p:cNvCxnSpPr/>
          <p:nvPr/>
        </p:nvCxnSpPr>
        <p:spPr>
          <a:xfrm>
            <a:off x="15995244" y="2235332"/>
            <a:ext cx="105283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67"/>
          <p:cNvCxnSpPr/>
          <p:nvPr>
            <p:custDataLst>
              <p:tags r:id="rId17"/>
            </p:custDataLst>
          </p:nvPr>
        </p:nvCxnSpPr>
        <p:spPr>
          <a:xfrm>
            <a:off x="16004830" y="2234565"/>
            <a:ext cx="1270" cy="134683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65"/>
          <p:cNvCxnSpPr/>
          <p:nvPr/>
        </p:nvCxnSpPr>
        <p:spPr>
          <a:xfrm>
            <a:off x="15995244" y="3544702"/>
            <a:ext cx="101854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2"/>
          <p:cNvCxnSpPr/>
          <p:nvPr/>
        </p:nvCxnSpPr>
        <p:spPr>
          <a:xfrm flipH="1">
            <a:off x="15044103" y="7071043"/>
            <a:ext cx="88519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triangle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5"/>
          <p:cNvCxnSpPr/>
          <p:nvPr/>
        </p:nvCxnSpPr>
        <p:spPr>
          <a:xfrm>
            <a:off x="15997149" y="5690367"/>
            <a:ext cx="99314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9" name="Straight Connector 67"/>
          <p:cNvCxnSpPr/>
          <p:nvPr>
            <p:custDataLst>
              <p:tags r:id="rId18"/>
            </p:custDataLst>
          </p:nvPr>
        </p:nvCxnSpPr>
        <p:spPr>
          <a:xfrm flipH="1">
            <a:off x="16003560" y="5727700"/>
            <a:ext cx="2540" cy="227393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Straight Connector 65"/>
          <p:cNvCxnSpPr/>
          <p:nvPr/>
        </p:nvCxnSpPr>
        <p:spPr>
          <a:xfrm>
            <a:off x="15997149" y="7976367"/>
            <a:ext cx="100203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TextBox 40"/>
          <p:cNvSpPr txBox="1"/>
          <p:nvPr>
            <p:custDataLst>
              <p:tags r:id="rId19"/>
            </p:custDataLst>
          </p:nvPr>
        </p:nvSpPr>
        <p:spPr>
          <a:xfrm>
            <a:off x="17186959" y="768506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Класс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2</a:t>
            </a:r>
          </a:p>
        </p:txBody>
      </p:sp>
      <p:sp>
        <p:nvSpPr>
          <p:cNvPr id="72" name="TextBox 46"/>
          <p:cNvSpPr txBox="1"/>
          <p:nvPr>
            <p:custDataLst>
              <p:tags r:id="rId20"/>
            </p:custDataLst>
          </p:nvPr>
        </p:nvSpPr>
        <p:spPr>
          <a:xfrm>
            <a:off x="17186959" y="525809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Класс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1</a:t>
            </a:r>
          </a:p>
        </p:txBody>
      </p:sp>
      <p:sp>
        <p:nvSpPr>
          <p:cNvPr id="73" name="TextBox 52"/>
          <p:cNvSpPr txBox="1"/>
          <p:nvPr>
            <p:custDataLst>
              <p:tags r:id="rId21"/>
            </p:custDataLst>
          </p:nvPr>
        </p:nvSpPr>
        <p:spPr>
          <a:xfrm>
            <a:off x="17186959" y="1907198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Панель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1 </a:t>
            </a:r>
          </a:p>
        </p:txBody>
      </p:sp>
      <p:sp>
        <p:nvSpPr>
          <p:cNvPr id="74" name="TextBox 58"/>
          <p:cNvSpPr txBox="1"/>
          <p:nvPr>
            <p:custDataLst>
              <p:tags r:id="rId22"/>
            </p:custDataLst>
          </p:nvPr>
        </p:nvSpPr>
        <p:spPr>
          <a:xfrm>
            <a:off x="17186959" y="3222918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Панель</a:t>
            </a:r>
            <a:r>
              <a:rPr lang="en-US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2 </a:t>
            </a:r>
          </a:p>
        </p:txBody>
      </p:sp>
      <p:grpSp>
        <p:nvGrpSpPr>
          <p:cNvPr id="77" name="Group 53"/>
          <p:cNvGrpSpPr/>
          <p:nvPr/>
        </p:nvGrpSpPr>
        <p:grpSpPr>
          <a:xfrm>
            <a:off x="1420495" y="3996055"/>
            <a:ext cx="1043940" cy="1043940"/>
            <a:chOff x="5498354" y="1121097"/>
            <a:chExt cx="788146" cy="788146"/>
          </a:xfrm>
        </p:grpSpPr>
        <p:sp>
          <p:nvSpPr>
            <p:cNvPr id="78" name="Rectangle: Rounded Corners 54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9" name="Oval 55"/>
            <p:cNvSpPr/>
            <p:nvPr/>
          </p:nvSpPr>
          <p:spPr>
            <a:xfrm>
              <a:off x="5629952" y="1252695"/>
              <a:ext cx="524951" cy="524951"/>
            </a:xfrm>
            <a:prstGeom prst="ellipse">
              <a:avLst/>
            </a:prstGeom>
            <a:gradFill flip="none" rotWithShape="1">
              <a:gsLst>
                <a:gs pos="0">
                  <a:srgbClr val="D4ACF9"/>
                </a:gs>
                <a:gs pos="80000">
                  <a:srgbClr val="780C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D4ACF9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81" name="Rectangle: Rounded Corners 56"/>
            <p:cNvSpPr/>
            <p:nvPr/>
          </p:nvSpPr>
          <p:spPr>
            <a:xfrm>
              <a:off x="5738537" y="1339229"/>
              <a:ext cx="322641" cy="322641"/>
            </a:xfrm>
            <a:prstGeom prst="roundRect">
              <a:avLst/>
            </a:prstGeom>
            <a:blipFill rotWithShape="1">
              <a:blip r:embed="rId32" cstate="screen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94" name="Group 53"/>
          <p:cNvGrpSpPr/>
          <p:nvPr/>
        </p:nvGrpSpPr>
        <p:grpSpPr>
          <a:xfrm>
            <a:off x="1420495" y="5764530"/>
            <a:ext cx="1043940" cy="1043940"/>
            <a:chOff x="5498354" y="1121097"/>
            <a:chExt cx="788146" cy="788146"/>
          </a:xfrm>
        </p:grpSpPr>
        <p:sp>
          <p:nvSpPr>
            <p:cNvPr id="95" name="Rectangle: Rounded Corners 54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96" name="Oval 55"/>
            <p:cNvSpPr/>
            <p:nvPr/>
          </p:nvSpPr>
          <p:spPr>
            <a:xfrm>
              <a:off x="5629952" y="1252695"/>
              <a:ext cx="524951" cy="524951"/>
            </a:xfrm>
            <a:prstGeom prst="ellipse">
              <a:avLst/>
            </a:prstGeom>
            <a:gradFill flip="none" rotWithShape="1">
              <a:gsLst>
                <a:gs pos="0">
                  <a:srgbClr val="D4ACF9"/>
                </a:gs>
                <a:gs pos="80000">
                  <a:srgbClr val="780C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AC50F5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97" name="Rectangle: Rounded Corners 56"/>
            <p:cNvSpPr/>
            <p:nvPr/>
          </p:nvSpPr>
          <p:spPr>
            <a:xfrm>
              <a:off x="5768261" y="1381416"/>
              <a:ext cx="263195" cy="263195"/>
            </a:xfrm>
            <a:prstGeom prst="roundRect">
              <a:avLst/>
            </a:prstGeom>
            <a:blipFill rotWithShape="1">
              <a:blip r:embed="rId34" cstate="screen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98" name="Group 53"/>
          <p:cNvGrpSpPr/>
          <p:nvPr/>
        </p:nvGrpSpPr>
        <p:grpSpPr>
          <a:xfrm>
            <a:off x="1420495" y="7390765"/>
            <a:ext cx="1043940" cy="1043940"/>
            <a:chOff x="5498354" y="1121097"/>
            <a:chExt cx="788146" cy="788146"/>
          </a:xfrm>
        </p:grpSpPr>
        <p:sp>
          <p:nvSpPr>
            <p:cNvPr id="99" name="Rectangle: Rounded Corners 54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0" name="Oval 55"/>
            <p:cNvSpPr/>
            <p:nvPr/>
          </p:nvSpPr>
          <p:spPr>
            <a:xfrm>
              <a:off x="5629952" y="1252695"/>
              <a:ext cx="524951" cy="524951"/>
            </a:xfrm>
            <a:prstGeom prst="ellipse">
              <a:avLst/>
            </a:prstGeom>
            <a:gradFill flip="none" rotWithShape="1">
              <a:gsLst>
                <a:gs pos="0">
                  <a:srgbClr val="D4ACF9"/>
                </a:gs>
                <a:gs pos="80000">
                  <a:srgbClr val="780C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D4ACF9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1" name="Rectangle: Rounded Corners 56"/>
            <p:cNvSpPr/>
            <p:nvPr/>
          </p:nvSpPr>
          <p:spPr>
            <a:xfrm>
              <a:off x="5714086" y="1327721"/>
              <a:ext cx="354762" cy="354762"/>
            </a:xfrm>
            <a:prstGeom prst="roundRect">
              <a:avLst/>
            </a:prstGeom>
            <a:blipFill rotWithShape="1">
              <a:blip r:embed="rId35" cstate="screen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02" name="Group 53"/>
          <p:cNvGrpSpPr/>
          <p:nvPr/>
        </p:nvGrpSpPr>
        <p:grpSpPr>
          <a:xfrm>
            <a:off x="1420495" y="9098280"/>
            <a:ext cx="1043940" cy="1043940"/>
            <a:chOff x="5498354" y="1121097"/>
            <a:chExt cx="788146" cy="788146"/>
          </a:xfrm>
        </p:grpSpPr>
        <p:sp>
          <p:nvSpPr>
            <p:cNvPr id="103" name="Rectangle: Rounded Corners 54"/>
            <p:cNvSpPr/>
            <p:nvPr/>
          </p:nvSpPr>
          <p:spPr>
            <a:xfrm>
              <a:off x="5498354" y="1121097"/>
              <a:ext cx="788146" cy="788146"/>
            </a:xfrm>
            <a:prstGeom prst="roundRect">
              <a:avLst>
                <a:gd name="adj" fmla="val 24171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  <a:effectLst>
              <a:outerShdw blurRad="698500" dist="292100" dir="8100000" sx="92000" sy="92000" algn="tr" rotWithShape="0">
                <a:srgbClr val="2F30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4" name="Oval 55"/>
            <p:cNvSpPr/>
            <p:nvPr/>
          </p:nvSpPr>
          <p:spPr>
            <a:xfrm>
              <a:off x="5629952" y="1252695"/>
              <a:ext cx="524951" cy="524951"/>
            </a:xfrm>
            <a:prstGeom prst="ellipse">
              <a:avLst/>
            </a:prstGeom>
            <a:gradFill flip="none" rotWithShape="1">
              <a:gsLst>
                <a:gs pos="0">
                  <a:srgbClr val="D4ACF9"/>
                </a:gs>
                <a:gs pos="80000">
                  <a:srgbClr val="780C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330200" dist="152400" dir="8100000" sx="92000" sy="92000" algn="tr" rotWithShape="0">
                <a:srgbClr val="D4ACF9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5" name="Rectangle: Rounded Corners 56"/>
            <p:cNvSpPr/>
            <p:nvPr/>
          </p:nvSpPr>
          <p:spPr>
            <a:xfrm>
              <a:off x="5753399" y="1377100"/>
              <a:ext cx="300109" cy="300109"/>
            </a:xfrm>
            <a:prstGeom prst="roundRect">
              <a:avLst/>
            </a:prstGeom>
            <a:blipFill rotWithShape="1">
              <a:blip r:embed="rId36" cstate="screen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01600" dist="50800" dir="8100000" sx="98000" sy="98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214" name="picture 21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19417665" y="1709420"/>
            <a:ext cx="3462655" cy="2158365"/>
          </a:xfrm>
          <a:prstGeom prst="rect">
            <a:avLst/>
          </a:prstGeom>
        </p:spPr>
      </p:pic>
      <p:sp>
        <p:nvSpPr>
          <p:cNvPr id="108" name="TextBox 46"/>
          <p:cNvSpPr txBox="1"/>
          <p:nvPr>
            <p:custDataLst>
              <p:tags r:id="rId23"/>
            </p:custDataLst>
          </p:nvPr>
        </p:nvSpPr>
        <p:spPr>
          <a:xfrm>
            <a:off x="13306474" y="10633368"/>
            <a:ext cx="414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Разные </a:t>
            </a:r>
          </a:p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города</a:t>
            </a:r>
            <a:endParaRPr lang="en-US" altLang="zh-CN" sz="36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09" name="Straight Connector 65"/>
          <p:cNvCxnSpPr/>
          <p:nvPr/>
        </p:nvCxnSpPr>
        <p:spPr>
          <a:xfrm>
            <a:off x="12258269" y="11232647"/>
            <a:ext cx="94742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0" name="Straight Connector 62"/>
          <p:cNvCxnSpPr/>
          <p:nvPr/>
        </p:nvCxnSpPr>
        <p:spPr>
          <a:xfrm flipH="1" flipV="1">
            <a:off x="15519718" y="11202988"/>
            <a:ext cx="643890" cy="762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triangle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1" name="Straight Connector 65"/>
          <p:cNvCxnSpPr/>
          <p:nvPr/>
        </p:nvCxnSpPr>
        <p:spPr>
          <a:xfrm>
            <a:off x="16231464" y="10292212"/>
            <a:ext cx="78232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2" name="Straight Connector 67"/>
          <p:cNvCxnSpPr/>
          <p:nvPr>
            <p:custDataLst>
              <p:tags r:id="rId24"/>
            </p:custDataLst>
          </p:nvPr>
        </p:nvCxnSpPr>
        <p:spPr>
          <a:xfrm>
            <a:off x="16241050" y="10292080"/>
            <a:ext cx="1270" cy="1710055"/>
          </a:xfrm>
          <a:prstGeom prst="line">
            <a:avLst/>
          </a:prstGeom>
          <a:noFill/>
          <a:ln w="50800" cap="flat">
            <a:solidFill>
              <a:srgbClr val="2F305B"/>
            </a:solidFill>
            <a:prstDash val="sysDash"/>
            <a:head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65"/>
          <p:cNvCxnSpPr/>
          <p:nvPr/>
        </p:nvCxnSpPr>
        <p:spPr>
          <a:xfrm>
            <a:off x="16231464" y="12002267"/>
            <a:ext cx="812800" cy="0"/>
          </a:xfrm>
          <a:prstGeom prst="line">
            <a:avLst/>
          </a:prstGeom>
          <a:noFill/>
          <a:ln w="44450" cap="flat">
            <a:solidFill>
              <a:srgbClr val="2F305B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4" name="TextBox 40"/>
          <p:cNvSpPr txBox="1"/>
          <p:nvPr>
            <p:custDataLst>
              <p:tags r:id="rId25"/>
            </p:custDataLst>
          </p:nvPr>
        </p:nvSpPr>
        <p:spPr>
          <a:xfrm>
            <a:off x="17197119" y="9887243"/>
            <a:ext cx="41481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6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Алматы</a:t>
            </a:r>
            <a:endParaRPr lang="en-US" altLang="zh-CN" sz="36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5" name="TextBox 40"/>
          <p:cNvSpPr txBox="1"/>
          <p:nvPr>
            <p:custDataLst>
              <p:tags r:id="rId26"/>
            </p:custDataLst>
          </p:nvPr>
        </p:nvSpPr>
        <p:spPr>
          <a:xfrm>
            <a:off x="17186959" y="11709747"/>
            <a:ext cx="4148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3200" dirty="0">
                <a:solidFill>
                  <a:srgbClr val="2F305B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ВУЗ</a:t>
            </a:r>
            <a:endParaRPr lang="en-US" altLang="zh-CN" sz="3200" dirty="0">
              <a:solidFill>
                <a:srgbClr val="2F305B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16" name="图片 115" descr="花瓣素材_儿童,职业,爱的,演讲室,幼儿园,水平画幅,未成年学生,明亮,知识,女生_12480204"/>
          <p:cNvPicPr>
            <a:picLocks noChangeAspect="1"/>
          </p:cNvPicPr>
          <p:nvPr/>
        </p:nvPicPr>
        <p:blipFill>
          <a:blip r:embed="rId38"/>
          <a:srcRect t="12341"/>
          <a:stretch>
            <a:fillRect/>
          </a:stretch>
        </p:blipFill>
        <p:spPr>
          <a:xfrm>
            <a:off x="19417665" y="4561840"/>
            <a:ext cx="3371850" cy="1971040"/>
          </a:xfrm>
          <a:prstGeom prst="roundRect">
            <a:avLst/>
          </a:prstGeom>
        </p:spPr>
      </p:pic>
      <p:pic>
        <p:nvPicPr>
          <p:cNvPr id="117" name="图片 116" descr="花瓣素材_教育系列写实课堂学生学习_19393659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417665" y="6835775"/>
            <a:ext cx="3462655" cy="1947545"/>
          </a:xfrm>
          <a:prstGeom prst="round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40"/>
          <a:srcRect l="30504" t="37315" r="9883" b="26472"/>
          <a:stretch>
            <a:fillRect/>
          </a:stretch>
        </p:blipFill>
        <p:spPr>
          <a:xfrm>
            <a:off x="19417665" y="11331575"/>
            <a:ext cx="3462655" cy="1722120"/>
          </a:xfrm>
          <a:prstGeom prst="round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41"/>
          <a:srcRect l="31037" t="22778" r="3251" b="16817"/>
          <a:stretch>
            <a:fillRect/>
          </a:stretch>
        </p:blipFill>
        <p:spPr>
          <a:xfrm>
            <a:off x="19417665" y="9098280"/>
            <a:ext cx="3462655" cy="1825625"/>
          </a:xfrm>
          <a:prstGeom prst="round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7BD90D-FD8A-9F35-EFD7-9816215E3E7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79115" y="936625"/>
            <a:ext cx="17657445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Облачная платформа</a:t>
            </a:r>
            <a:r>
              <a:rPr lang="en-US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:</a:t>
            </a:r>
            <a:r>
              <a:rPr lang="zh-CN" altLang="en-US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en-US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DMS </a:t>
            </a:r>
            <a:r>
              <a:rPr lang="ru-RU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контроль над группами панелей</a:t>
            </a:r>
            <a:endParaRPr lang="en-US" altLang="zh-CN" sz="4500" b="1" dirty="0">
              <a:solidFill>
                <a:srgbClr val="3D3D3D"/>
              </a:solidFill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250" y="8214360"/>
            <a:ext cx="6498590" cy="4766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548" y="2717800"/>
            <a:ext cx="9791700" cy="45675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774478" y="7412830"/>
            <a:ext cx="4897755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zh-CN" sz="3200" b="1" i="0" u="none" strike="noStrike" cap="none" spc="0" normalizeH="0" baseline="0" dirty="0">
                <a:ln>
                  <a:noFill/>
                </a:ln>
                <a:solidFill>
                  <a:srgbClr val="780CFF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Контроль по городам 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780CFF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287209" y="10058138"/>
            <a:ext cx="3070402" cy="10874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3200" b="1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Контроль по типу объекта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780CFF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41160" y="10058478"/>
            <a:ext cx="3070402" cy="15799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zh-CN" sz="3200" b="1" i="0" u="none" strike="noStrike" cap="none" spc="0" normalizeH="0" baseline="0" dirty="0">
                <a:ln>
                  <a:noFill/>
                </a:ln>
                <a:solidFill>
                  <a:srgbClr val="780CFF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Группово</a:t>
            </a:r>
            <a:r>
              <a:rPr lang="ru-RU" altLang="zh-CN" sz="3200" b="1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й контроль школ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780CFF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32308" y="7250957"/>
            <a:ext cx="8579254" cy="5950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3200" b="1" dirty="0">
                <a:solidFill>
                  <a:srgbClr val="780CFF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Отправка сообщений на группы панелей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780CFF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865" y="8224520"/>
            <a:ext cx="5808980" cy="4755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9840" y="2717800"/>
            <a:ext cx="7987030" cy="45802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08D9A4-7185-A82A-4CDF-9F215C3095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979885" y="1005110"/>
            <a:ext cx="17657445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Облачная платформа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:</a:t>
            </a:r>
            <a:r>
              <a:rPr lang="zh-CN" altLang="en-US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DMS </a:t>
            </a:r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отправка сообщений на панели</a:t>
            </a:r>
            <a:endParaRPr lang="en-US" altLang="zh-CN" sz="4500" b="1" dirty="0">
              <a:solidFill>
                <a:srgbClr val="3D3D3D"/>
              </a:solidFill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20" y="4293870"/>
            <a:ext cx="13550265" cy="6320155"/>
          </a:xfrm>
          <a:prstGeom prst="rect">
            <a:avLst/>
          </a:prstGeom>
          <a:effectLst>
            <a:outerShdw blurRad="7747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rcRect l="47608"/>
          <a:stretch>
            <a:fillRect/>
          </a:stretch>
        </p:blipFill>
        <p:spPr>
          <a:xfrm>
            <a:off x="18992215" y="4743450"/>
            <a:ext cx="4869180" cy="5420995"/>
          </a:xfrm>
          <a:prstGeom prst="rect">
            <a:avLst/>
          </a:prstGeom>
        </p:spPr>
      </p:pic>
      <p:pic>
        <p:nvPicPr>
          <p:cNvPr id="2" name="图片 1" descr="D:/下载临时存放/云(1).png云(1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3925" y="6567805"/>
            <a:ext cx="2436495" cy="1772285"/>
          </a:xfrm>
          <a:prstGeom prst="rect">
            <a:avLst/>
          </a:prstGeom>
          <a:effectLst>
            <a:outerShdw blurRad="50800" dist="50800" dir="5400000" algn="ctr" rotWithShape="0">
              <a:srgbClr val="42C8DF">
                <a:alpha val="10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51B738-9928-6E39-F78B-7658558C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979885" y="1005110"/>
            <a:ext cx="17657445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Облачная платформа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:</a:t>
            </a:r>
            <a:r>
              <a:rPr lang="zh-CN" altLang="en-US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DMS </a:t>
            </a:r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мониторинг в реальном времени</a:t>
            </a:r>
            <a:endParaRPr lang="en-US" altLang="zh-CN" sz="4500" b="1" dirty="0">
              <a:solidFill>
                <a:srgbClr val="3D3D3D"/>
              </a:solidFill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19540" y="12614275"/>
            <a:ext cx="4255135" cy="655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Class Monitoring</a:t>
            </a:r>
          </a:p>
        </p:txBody>
      </p:sp>
      <p:pic>
        <p:nvPicPr>
          <p:cNvPr id="3" name="图片 2" descr="D:/下载临时存放/摄像头.png摄像头"/>
          <p:cNvPicPr>
            <a:picLocks noChangeAspect="1"/>
          </p:cNvPicPr>
          <p:nvPr/>
        </p:nvPicPr>
        <p:blipFill>
          <a:blip r:embed="rId4"/>
          <a:srcRect t="-686" b="-6945"/>
          <a:stretch>
            <a:fillRect/>
          </a:stretch>
        </p:blipFill>
        <p:spPr>
          <a:xfrm>
            <a:off x="2980055" y="3281680"/>
            <a:ext cx="10373995" cy="6278880"/>
          </a:xfrm>
          <a:prstGeom prst="rect">
            <a:avLst/>
          </a:prstGeom>
        </p:spPr>
      </p:pic>
      <p:pic>
        <p:nvPicPr>
          <p:cNvPr id="22" name="图片 21" descr="D:/下载临时存放/小孩上课.png小孩上课"/>
          <p:cNvPicPr>
            <a:picLocks noChangeAspect="1"/>
          </p:cNvPicPr>
          <p:nvPr/>
        </p:nvPicPr>
        <p:blipFill>
          <a:blip r:embed="rId5"/>
          <a:srcRect l="5988" t="5963" r="5531" b="2252"/>
          <a:stretch>
            <a:fillRect/>
          </a:stretch>
        </p:blipFill>
        <p:spPr>
          <a:xfrm>
            <a:off x="11228070" y="6496050"/>
            <a:ext cx="10979150" cy="63925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5988A-A6B6-835A-F026-333325E9D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835"/>
            <a:ext cx="24384000" cy="10726420"/>
          </a:xfrm>
          <a:prstGeom prst="rect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979885" y="1005110"/>
            <a:ext cx="17657445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Облачная платформа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:</a:t>
            </a:r>
            <a:r>
              <a:rPr lang="zh-CN" altLang="en-US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DMS </a:t>
            </a:r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все функции</a:t>
            </a:r>
            <a:endParaRPr lang="en-US" altLang="zh-CN" sz="4500" b="1" dirty="0">
              <a:solidFill>
                <a:srgbClr val="3D3D3D"/>
              </a:solidFill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790" y="3332480"/>
            <a:ext cx="10821670" cy="2927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20" y="3223260"/>
            <a:ext cx="6153150" cy="2000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420" y="11149330"/>
            <a:ext cx="7632700" cy="19113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2790" y="8075295"/>
            <a:ext cx="10496550" cy="2800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420" y="6328410"/>
            <a:ext cx="3543935" cy="39763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82420" y="5310703"/>
            <a:ext cx="7837625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Тест панели: работа сенсора, камеры, микрофона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162790" y="6367145"/>
            <a:ext cx="11792585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Включение, перезагрузка, сброс на заводские настройки, отправка сигналов оповещения и сообщений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91505" y="7867650"/>
            <a:ext cx="6875780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Helvetica Neue"/>
              </a:rPr>
              <a:t>Удаленная блокировка / разблокирование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162790" y="10875645"/>
            <a:ext cx="11792585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Удаленное управление файлами: можно загружать или удалять файлы, и даже устанавливать </a:t>
            </a:r>
            <a:r>
              <a:rPr lang="en-US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APK </a:t>
            </a:r>
            <a:r>
              <a:rPr lang="ru-RU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приложения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00920" y="12097385"/>
            <a:ext cx="13315950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Контроль параметров: яркость, громкость, источник сигнала, время </a:t>
            </a:r>
            <a:r>
              <a:rPr lang="ru-RU" altLang="zh-CN" sz="2800" b="1" dirty="0" err="1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вкл</a:t>
            </a:r>
            <a:r>
              <a:rPr lang="ru-RU" altLang="zh-CN" sz="2800" b="1" dirty="0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/</a:t>
            </a:r>
            <a:r>
              <a:rPr lang="ru-RU" altLang="zh-CN" sz="2800" b="1" dirty="0" err="1">
                <a:solidFill>
                  <a:schemeClr val="bg1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выкл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80B148-0E6C-349A-B6A2-FE0C977208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79117" y="936626"/>
            <a:ext cx="13397336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Облачная платформа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:</a:t>
            </a:r>
            <a:r>
              <a:rPr lang="zh-CN" altLang="en-US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 </a:t>
            </a:r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наличие </a:t>
            </a:r>
            <a:r>
              <a:rPr lang="en-US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APP Store</a:t>
            </a:r>
          </a:p>
        </p:txBody>
      </p:sp>
      <p:pic>
        <p:nvPicPr>
          <p:cNvPr id="15" name="图片 14" descr="2024 产品手册-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1158240"/>
            <a:ext cx="1051560" cy="105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576" y="3164573"/>
            <a:ext cx="10193020" cy="4110356"/>
          </a:xfrm>
          <a:prstGeom prst="rect">
            <a:avLst/>
          </a:prstGeom>
          <a:ln w="28575">
            <a:solidFill>
              <a:srgbClr val="780CFF"/>
            </a:solidFill>
          </a:ln>
        </p:spPr>
      </p:pic>
      <p:pic>
        <p:nvPicPr>
          <p:cNvPr id="7" name="图片 6" descr="D:/下载临时存放/app.pngapp"/>
          <p:cNvPicPr>
            <a:picLocks noChangeAspect="1"/>
          </p:cNvPicPr>
          <p:nvPr/>
        </p:nvPicPr>
        <p:blipFill>
          <a:blip r:embed="rId6"/>
          <a:srcRect l="-52" t="-1" r="52" b="40856"/>
          <a:stretch>
            <a:fillRect/>
          </a:stretch>
        </p:blipFill>
        <p:spPr>
          <a:xfrm>
            <a:off x="12352655" y="3042285"/>
            <a:ext cx="10929620" cy="10101580"/>
          </a:xfrm>
          <a:prstGeom prst="rect">
            <a:avLst/>
          </a:prstGeom>
          <a:ln w="28575">
            <a:solidFill>
              <a:srgbClr val="780CFF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74B7FC-8064-72D6-D7A8-135AE21F2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4 产品手册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20" y="1183640"/>
            <a:ext cx="1051560" cy="10515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79116" y="936626"/>
            <a:ext cx="127203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r>
              <a:rPr lang="ru-RU" altLang="zh-CN" sz="4500" b="1" dirty="0">
                <a:solidFill>
                  <a:srgbClr val="3D3D3D"/>
                </a:solidFill>
                <a:ea typeface="OPPOSans H" panose="00020600040101010101" charset="-122"/>
                <a:cs typeface="+mj-lt"/>
                <a:sym typeface="Helvetica Neue"/>
              </a:rPr>
              <a:t>Облачная платформа 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—</a:t>
            </a:r>
            <a:r>
              <a:rPr lang="en-US" sz="45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OTA </a:t>
            </a:r>
            <a:r>
              <a:rPr lang="ru-RU" sz="45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загрузка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42698" y="12389485"/>
            <a:ext cx="12470765" cy="707886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ru-RU" sz="4000" b="1" dirty="0">
                <a:solidFill>
                  <a:srgbClr val="780CFF"/>
                </a:solidFill>
                <a:latin typeface="+mj-lt"/>
                <a:cs typeface="+mj-lt"/>
                <a:sym typeface="+mn-ea"/>
              </a:rPr>
              <a:t>Загрузка прошивки</a:t>
            </a:r>
            <a:r>
              <a:rPr lang="en-US" sz="4000" b="1" dirty="0">
                <a:solidFill>
                  <a:srgbClr val="780CFF"/>
                </a:solidFill>
                <a:latin typeface="+mj-lt"/>
                <a:cs typeface="+mj-lt"/>
                <a:sym typeface="+mn-ea"/>
              </a:rPr>
              <a:t> OTA </a:t>
            </a:r>
            <a:r>
              <a:rPr lang="ru-RU" sz="4000" b="1" dirty="0">
                <a:solidFill>
                  <a:srgbClr val="780CFF"/>
                </a:solidFill>
                <a:latin typeface="+mj-lt"/>
                <a:cs typeface="+mj-lt"/>
                <a:sym typeface="+mn-ea"/>
              </a:rPr>
              <a:t>прямиком из облака</a:t>
            </a:r>
            <a:endParaRPr lang="en-US" altLang="zh-CN" sz="4000" b="1" dirty="0">
              <a:solidFill>
                <a:srgbClr val="780C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218" y="2797810"/>
            <a:ext cx="16331565" cy="91871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5CC3B-413F-BBAD-09E7-D0605B52A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4342092"/>
            <a:ext cx="24383998" cy="9721887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9099" y="10184443"/>
            <a:ext cx="23964898" cy="3531556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7669530" y="6020435"/>
            <a:ext cx="8428990" cy="39122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7000"/>
              </a:lnSpc>
            </a:pPr>
            <a:endParaRPr lang="en-US" sz="11000" b="1" dirty="0">
              <a:latin typeface="+mj-lt"/>
              <a:ea typeface="OPPOSans H" panose="00020600040101010101" charset="-122"/>
              <a:cs typeface="+mj-lt"/>
            </a:endParaRPr>
          </a:p>
        </p:txBody>
      </p:sp>
      <p:sp>
        <p:nvSpPr>
          <p:cNvPr id="196" name="textbox 196"/>
          <p:cNvSpPr/>
          <p:nvPr/>
        </p:nvSpPr>
        <p:spPr>
          <a:xfrm>
            <a:off x="3743005" y="4959032"/>
            <a:ext cx="16897985" cy="2122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104000"/>
              </a:lnSpc>
            </a:pPr>
            <a:r>
              <a:rPr lang="ru-RU" sz="8000" b="1" dirty="0">
                <a:solidFill>
                  <a:srgbClr val="780C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ru-RU" sz="80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ертификация </a:t>
            </a:r>
            <a:r>
              <a:rPr lang="en-US" sz="80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EDLA</a:t>
            </a:r>
            <a:r>
              <a:rPr lang="ru-RU" sz="80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– официальная сертификация </a:t>
            </a:r>
            <a:r>
              <a:rPr lang="en-US" sz="8000" b="1" dirty="0">
                <a:solidFill>
                  <a:srgbClr val="780C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</a:t>
            </a:r>
            <a:r>
              <a:rPr lang="en-US" sz="8000" b="1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oogle</a:t>
            </a:r>
            <a:endParaRPr lang="en-US" sz="8000" b="1" kern="0" spc="-50" dirty="0">
              <a:solidFill>
                <a:srgbClr val="3D3D3D">
                  <a:alpha val="100000"/>
                </a:srgbClr>
              </a:solidFill>
              <a:latin typeface="+mj-lt"/>
              <a:ea typeface="OPPOSans H" panose="00020600040101010101" charset="-122"/>
              <a:cs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F37E83-F516-5504-5457-AF7DD8027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直角三角形 51"/>
          <p:cNvSpPr/>
          <p:nvPr/>
        </p:nvSpPr>
        <p:spPr>
          <a:xfrm>
            <a:off x="0" y="12425046"/>
            <a:ext cx="21653500" cy="1296036"/>
          </a:xfrm>
          <a:prstGeom prst="rtTriangle">
            <a:avLst/>
          </a:prstGeom>
          <a:solidFill>
            <a:srgbClr val="780C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直角三角形 52"/>
          <p:cNvSpPr/>
          <p:nvPr/>
        </p:nvSpPr>
        <p:spPr>
          <a:xfrm flipH="1">
            <a:off x="-634" y="12470766"/>
            <a:ext cx="24384636" cy="1262380"/>
          </a:xfrm>
          <a:prstGeom prst="rtTriangle">
            <a:avLst/>
          </a:prstGeom>
          <a:solidFill>
            <a:srgbClr val="A917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837181" y="1146811"/>
            <a:ext cx="15335250" cy="11442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Следующее обновление – </a:t>
            </a:r>
            <a:r>
              <a:rPr lang="en-US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Android 15 </a:t>
            </a:r>
            <a:r>
              <a:rPr lang="ru-RU" altLang="zh-CN" sz="4500" b="1" dirty="0">
                <a:solidFill>
                  <a:srgbClr val="3D3D3D"/>
                </a:solidFill>
                <a:latin typeface="+mj-lt"/>
                <a:ea typeface="OPPOSans H" panose="00020600040101010101" charset="-122"/>
                <a:cs typeface="+mj-lt"/>
                <a:sym typeface="Helvetica Neue"/>
              </a:rPr>
              <a:t>в 2025 году</a:t>
            </a:r>
            <a:endParaRPr lang="en-US" altLang="zh-CN" sz="4500" b="1" dirty="0">
              <a:solidFill>
                <a:srgbClr val="3D3D3D"/>
              </a:solidFill>
              <a:latin typeface="+mj-lt"/>
              <a:ea typeface="OPPOSans H" panose="00020600040101010101" charset="-122"/>
              <a:cs typeface="+mj-lt"/>
              <a:sym typeface="Helvetica Neue"/>
            </a:endParaRPr>
          </a:p>
        </p:txBody>
      </p:sp>
      <p:pic>
        <p:nvPicPr>
          <p:cNvPr id="21" name="图片 20" descr="2024 产品手册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1146177"/>
            <a:ext cx="1051560" cy="1048386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2837180" y="4052570"/>
            <a:ext cx="6610350" cy="661035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11964035" y="5688330"/>
            <a:ext cx="1801495" cy="1801495"/>
          </a:xfrm>
          <a:prstGeom prst="rightArrow">
            <a:avLst/>
          </a:prstGeom>
          <a:solidFill>
            <a:srgbClr val="AC50F5"/>
          </a:solidFill>
          <a:ln>
            <a:solidFill>
              <a:srgbClr val="780C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872335" y="4775835"/>
            <a:ext cx="6540500" cy="1265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0" b="1">
                <a:solidFill>
                  <a:srgbClr val="780CFF"/>
                </a:solidFill>
              </a:rPr>
              <a:t>Android 15</a:t>
            </a:r>
          </a:p>
        </p:txBody>
      </p:sp>
      <p:sp>
        <p:nvSpPr>
          <p:cNvPr id="15" name="矩形 14"/>
          <p:cNvSpPr/>
          <p:nvPr/>
        </p:nvSpPr>
        <p:spPr>
          <a:xfrm>
            <a:off x="11245215" y="6146800"/>
            <a:ext cx="432435" cy="899160"/>
          </a:xfrm>
          <a:prstGeom prst="rect">
            <a:avLst/>
          </a:prstGeom>
          <a:solidFill>
            <a:srgbClr val="E2C7F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808335" y="6146800"/>
            <a:ext cx="208915" cy="899160"/>
          </a:xfrm>
          <a:prstGeom prst="rect">
            <a:avLst/>
          </a:prstGeom>
          <a:solidFill>
            <a:srgbClr val="ECDAF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4051915" y="6508115"/>
            <a:ext cx="6582410" cy="3594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EFBA9B-6463-0CA7-CB52-20C333406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024 产品手册_画板 1 副本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24381460" cy="13716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2841" y="2236216"/>
            <a:ext cx="9421495" cy="318035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zh-CN" sz="10000" b="1" i="0" u="none" strike="noStrike" kern="1800" cap="none" spc="75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OPPOSans H" panose="00020600040101010101" charset="-122"/>
                <a:cs typeface="+mj-lt"/>
                <a:sym typeface="+mn-ea"/>
              </a:rPr>
              <a:t>Спасибо за внимание</a:t>
            </a:r>
            <a:endParaRPr kumimoji="0" lang="en-US" altLang="zh-CN" sz="10000" b="1" i="0" u="none" strike="noStrike" kern="1800" cap="none" spc="75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OPPOSans H" panose="00020600040101010101" charset="-122"/>
              <a:cs typeface="+mj-lt"/>
              <a:sym typeface="+mn-e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2D1ACF-6649-C89E-008C-E54F121A4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079750" y="889000"/>
            <a:ext cx="136855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Ассистент — Вопрос/Ответ и Уроки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4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637048" y="1005111"/>
            <a:ext cx="1347264" cy="743536"/>
            <a:chOff x="33607" y="1879"/>
            <a:chExt cx="2520" cy="1390"/>
          </a:xfrm>
        </p:grpSpPr>
        <p:sp>
          <p:nvSpPr>
            <p:cNvPr id="26" name="path 18"/>
            <p:cNvSpPr/>
            <p:nvPr/>
          </p:nvSpPr>
          <p:spPr>
            <a:xfrm>
              <a:off x="33669" y="1879"/>
              <a:ext cx="2458" cy="638"/>
            </a:xfrm>
            <a:custGeom>
              <a:avLst/>
              <a:gdLst/>
              <a:ahLst/>
              <a:cxnLst/>
              <a:rect l="0" t="0" r="0" b="0"/>
              <a:pathLst>
                <a:path w="2457" h="638">
                  <a:moveTo>
                    <a:pt x="0" y="0"/>
                  </a:moveTo>
                  <a:lnTo>
                    <a:pt x="294" y="0"/>
                  </a:lnTo>
                  <a:cubicBezTo>
                    <a:pt x="325" y="0"/>
                    <a:pt x="348" y="4"/>
                    <a:pt x="363" y="12"/>
                  </a:cubicBezTo>
                  <a:cubicBezTo>
                    <a:pt x="379" y="21"/>
                    <a:pt x="391" y="33"/>
                    <a:pt x="398" y="49"/>
                  </a:cubicBezTo>
                  <a:cubicBezTo>
                    <a:pt x="405" y="65"/>
                    <a:pt x="410" y="79"/>
                    <a:pt x="412" y="91"/>
                  </a:cubicBezTo>
                  <a:cubicBezTo>
                    <a:pt x="414" y="103"/>
                    <a:pt x="415" y="120"/>
                    <a:pt x="415" y="142"/>
                  </a:cubicBezTo>
                  <a:cubicBezTo>
                    <a:pt x="415" y="164"/>
                    <a:pt x="414" y="181"/>
                    <a:pt x="411" y="196"/>
                  </a:cubicBezTo>
                  <a:cubicBezTo>
                    <a:pt x="409" y="209"/>
                    <a:pt x="405" y="219"/>
                    <a:pt x="400" y="227"/>
                  </a:cubicBezTo>
                  <a:cubicBezTo>
                    <a:pt x="395" y="235"/>
                    <a:pt x="388" y="241"/>
                    <a:pt x="380" y="245"/>
                  </a:cubicBezTo>
                  <a:lnTo>
                    <a:pt x="356" y="259"/>
                  </a:lnTo>
                  <a:cubicBezTo>
                    <a:pt x="365" y="264"/>
                    <a:pt x="373" y="268"/>
                    <a:pt x="379" y="272"/>
                  </a:cubicBezTo>
                  <a:cubicBezTo>
                    <a:pt x="386" y="275"/>
                    <a:pt x="392" y="281"/>
                    <a:pt x="397" y="288"/>
                  </a:cubicBezTo>
                  <a:cubicBezTo>
                    <a:pt x="403" y="295"/>
                    <a:pt x="407" y="303"/>
                    <a:pt x="409" y="311"/>
                  </a:cubicBezTo>
                  <a:cubicBezTo>
                    <a:pt x="410" y="319"/>
                    <a:pt x="411" y="327"/>
                    <a:pt x="411" y="334"/>
                  </a:cubicBezTo>
                  <a:lnTo>
                    <a:pt x="411" y="395"/>
                  </a:lnTo>
                  <a:lnTo>
                    <a:pt x="295" y="423"/>
                  </a:lnTo>
                  <a:lnTo>
                    <a:pt x="295" y="370"/>
                  </a:lnTo>
                  <a:cubicBezTo>
                    <a:pt x="295" y="358"/>
                    <a:pt x="294" y="348"/>
                    <a:pt x="290" y="340"/>
                  </a:cubicBezTo>
                  <a:cubicBezTo>
                    <a:pt x="286" y="332"/>
                    <a:pt x="281" y="325"/>
                    <a:pt x="273" y="320"/>
                  </a:cubicBezTo>
                  <a:cubicBezTo>
                    <a:pt x="266" y="315"/>
                    <a:pt x="258" y="312"/>
                    <a:pt x="248" y="311"/>
                  </a:cubicBezTo>
                  <a:lnTo>
                    <a:pt x="109" y="311"/>
                  </a:lnTo>
                  <a:lnTo>
                    <a:pt x="109" y="525"/>
                  </a:lnTo>
                  <a:lnTo>
                    <a:pt x="0" y="550"/>
                  </a:lnTo>
                  <a:lnTo>
                    <a:pt x="0" y="0"/>
                  </a:lnTo>
                  <a:close/>
                  <a:moveTo>
                    <a:pt x="109" y="97"/>
                  </a:moveTo>
                  <a:lnTo>
                    <a:pt x="109" y="215"/>
                  </a:lnTo>
                  <a:lnTo>
                    <a:pt x="241" y="215"/>
                  </a:lnTo>
                  <a:cubicBezTo>
                    <a:pt x="259" y="215"/>
                    <a:pt x="270" y="214"/>
                    <a:pt x="276" y="211"/>
                  </a:cubicBezTo>
                  <a:cubicBezTo>
                    <a:pt x="282" y="208"/>
                    <a:pt x="286" y="204"/>
                    <a:pt x="290" y="198"/>
                  </a:cubicBezTo>
                  <a:cubicBezTo>
                    <a:pt x="293" y="193"/>
                    <a:pt x="295" y="182"/>
                    <a:pt x="296" y="164"/>
                  </a:cubicBezTo>
                  <a:cubicBezTo>
                    <a:pt x="296" y="146"/>
                    <a:pt x="294" y="133"/>
                    <a:pt x="289" y="122"/>
                  </a:cubicBezTo>
                  <a:cubicBezTo>
                    <a:pt x="285" y="115"/>
                    <a:pt x="279" y="109"/>
                    <a:pt x="272" y="104"/>
                  </a:cubicBezTo>
                  <a:cubicBezTo>
                    <a:pt x="265" y="99"/>
                    <a:pt x="254" y="97"/>
                    <a:pt x="241" y="97"/>
                  </a:cubicBezTo>
                  <a:lnTo>
                    <a:pt x="109" y="97"/>
                  </a:lnTo>
                  <a:close/>
                  <a:moveTo>
                    <a:pt x="484" y="191"/>
                  </a:moveTo>
                  <a:lnTo>
                    <a:pt x="567" y="191"/>
                  </a:lnTo>
                  <a:lnTo>
                    <a:pt x="567" y="396"/>
                  </a:lnTo>
                  <a:lnTo>
                    <a:pt x="484" y="429"/>
                  </a:lnTo>
                  <a:lnTo>
                    <a:pt x="484" y="191"/>
                  </a:lnTo>
                  <a:close/>
                  <a:moveTo>
                    <a:pt x="524" y="79"/>
                  </a:moveTo>
                  <a:lnTo>
                    <a:pt x="548" y="85"/>
                  </a:lnTo>
                  <a:lnTo>
                    <a:pt x="565" y="103"/>
                  </a:lnTo>
                  <a:lnTo>
                    <a:pt x="572" y="127"/>
                  </a:lnTo>
                  <a:lnTo>
                    <a:pt x="565" y="152"/>
                  </a:lnTo>
                  <a:cubicBezTo>
                    <a:pt x="561" y="159"/>
                    <a:pt x="555" y="165"/>
                    <a:pt x="548" y="170"/>
                  </a:cubicBezTo>
                  <a:cubicBezTo>
                    <a:pt x="540" y="174"/>
                    <a:pt x="532" y="176"/>
                    <a:pt x="524" y="176"/>
                  </a:cubicBezTo>
                  <a:cubicBezTo>
                    <a:pt x="516" y="176"/>
                    <a:pt x="508" y="174"/>
                    <a:pt x="500" y="170"/>
                  </a:cubicBezTo>
                  <a:cubicBezTo>
                    <a:pt x="493" y="165"/>
                    <a:pt x="487" y="159"/>
                    <a:pt x="483" y="152"/>
                  </a:cubicBezTo>
                  <a:lnTo>
                    <a:pt x="477" y="127"/>
                  </a:lnTo>
                  <a:lnTo>
                    <a:pt x="483" y="103"/>
                  </a:lnTo>
                  <a:lnTo>
                    <a:pt x="501" y="85"/>
                  </a:lnTo>
                  <a:lnTo>
                    <a:pt x="524" y="79"/>
                  </a:lnTo>
                  <a:close/>
                  <a:moveTo>
                    <a:pt x="877" y="261"/>
                  </a:moveTo>
                  <a:lnTo>
                    <a:pt x="877" y="329"/>
                  </a:lnTo>
                  <a:cubicBezTo>
                    <a:pt x="877" y="339"/>
                    <a:pt x="877" y="347"/>
                    <a:pt x="876" y="356"/>
                  </a:cubicBezTo>
                  <a:cubicBezTo>
                    <a:pt x="874" y="365"/>
                    <a:pt x="872" y="373"/>
                    <a:pt x="870" y="382"/>
                  </a:cubicBezTo>
                  <a:cubicBezTo>
                    <a:pt x="867" y="390"/>
                    <a:pt x="864" y="397"/>
                    <a:pt x="859" y="402"/>
                  </a:cubicBezTo>
                  <a:cubicBezTo>
                    <a:pt x="855" y="407"/>
                    <a:pt x="849" y="410"/>
                    <a:pt x="842" y="413"/>
                  </a:cubicBezTo>
                  <a:cubicBezTo>
                    <a:pt x="835" y="416"/>
                    <a:pt x="828" y="418"/>
                    <a:pt x="819" y="420"/>
                  </a:cubicBezTo>
                  <a:cubicBezTo>
                    <a:pt x="811" y="421"/>
                    <a:pt x="802" y="422"/>
                    <a:pt x="792" y="422"/>
                  </a:cubicBezTo>
                  <a:lnTo>
                    <a:pt x="705" y="422"/>
                  </a:lnTo>
                  <a:cubicBezTo>
                    <a:pt x="696" y="422"/>
                    <a:pt x="688" y="421"/>
                    <a:pt x="681" y="420"/>
                  </a:cubicBezTo>
                  <a:cubicBezTo>
                    <a:pt x="673" y="418"/>
                    <a:pt x="666" y="416"/>
                    <a:pt x="659" y="413"/>
                  </a:cubicBezTo>
                  <a:cubicBezTo>
                    <a:pt x="652" y="410"/>
                    <a:pt x="646" y="406"/>
                    <a:pt x="642" y="402"/>
                  </a:cubicBezTo>
                  <a:cubicBezTo>
                    <a:pt x="638" y="398"/>
                    <a:pt x="635" y="392"/>
                    <a:pt x="632" y="386"/>
                  </a:cubicBezTo>
                  <a:cubicBezTo>
                    <a:pt x="629" y="379"/>
                    <a:pt x="626" y="371"/>
                    <a:pt x="625" y="361"/>
                  </a:cubicBezTo>
                  <a:cubicBezTo>
                    <a:pt x="623" y="352"/>
                    <a:pt x="622" y="341"/>
                    <a:pt x="622" y="330"/>
                  </a:cubicBezTo>
                  <a:lnTo>
                    <a:pt x="622" y="261"/>
                  </a:lnTo>
                  <a:cubicBezTo>
                    <a:pt x="622" y="251"/>
                    <a:pt x="623" y="242"/>
                    <a:pt x="624" y="233"/>
                  </a:cubicBezTo>
                  <a:cubicBezTo>
                    <a:pt x="626" y="225"/>
                    <a:pt x="628" y="218"/>
                    <a:pt x="632" y="213"/>
                  </a:cubicBezTo>
                  <a:cubicBezTo>
                    <a:pt x="635" y="208"/>
                    <a:pt x="638" y="203"/>
                    <a:pt x="643" y="199"/>
                  </a:cubicBezTo>
                  <a:cubicBezTo>
                    <a:pt x="648" y="195"/>
                    <a:pt x="653" y="191"/>
                    <a:pt x="660" y="189"/>
                  </a:cubicBezTo>
                  <a:cubicBezTo>
                    <a:pt x="667" y="186"/>
                    <a:pt x="675" y="184"/>
                    <a:pt x="683" y="182"/>
                  </a:cubicBezTo>
                  <a:cubicBezTo>
                    <a:pt x="691" y="181"/>
                    <a:pt x="699" y="180"/>
                    <a:pt x="706" y="180"/>
                  </a:cubicBezTo>
                  <a:lnTo>
                    <a:pt x="792" y="180"/>
                  </a:lnTo>
                  <a:cubicBezTo>
                    <a:pt x="801" y="180"/>
                    <a:pt x="810" y="181"/>
                    <a:pt x="819" y="183"/>
                  </a:cubicBezTo>
                  <a:cubicBezTo>
                    <a:pt x="828" y="185"/>
                    <a:pt x="835" y="187"/>
                    <a:pt x="842" y="190"/>
                  </a:cubicBezTo>
                  <a:cubicBezTo>
                    <a:pt x="849" y="193"/>
                    <a:pt x="854" y="197"/>
                    <a:pt x="858" y="201"/>
                  </a:cubicBezTo>
                  <a:cubicBezTo>
                    <a:pt x="863" y="206"/>
                    <a:pt x="866" y="211"/>
                    <a:pt x="868" y="216"/>
                  </a:cubicBezTo>
                  <a:cubicBezTo>
                    <a:pt x="871" y="221"/>
                    <a:pt x="873" y="228"/>
                    <a:pt x="875" y="236"/>
                  </a:cubicBezTo>
                  <a:cubicBezTo>
                    <a:pt x="876" y="245"/>
                    <a:pt x="877" y="253"/>
                    <a:pt x="877" y="261"/>
                  </a:cubicBezTo>
                  <a:moveTo>
                    <a:pt x="756" y="246"/>
                  </a:moveTo>
                  <a:lnTo>
                    <a:pt x="744" y="246"/>
                  </a:lnTo>
                  <a:cubicBezTo>
                    <a:pt x="738" y="246"/>
                    <a:pt x="732" y="247"/>
                    <a:pt x="728" y="248"/>
                  </a:cubicBezTo>
                  <a:cubicBezTo>
                    <a:pt x="723" y="249"/>
                    <a:pt x="719" y="251"/>
                    <a:pt x="715" y="254"/>
                  </a:cubicBezTo>
                  <a:cubicBezTo>
                    <a:pt x="711" y="257"/>
                    <a:pt x="708" y="261"/>
                    <a:pt x="706" y="266"/>
                  </a:cubicBezTo>
                  <a:cubicBezTo>
                    <a:pt x="704" y="271"/>
                    <a:pt x="703" y="277"/>
                    <a:pt x="703" y="283"/>
                  </a:cubicBezTo>
                  <a:lnTo>
                    <a:pt x="703" y="319"/>
                  </a:lnTo>
                  <a:cubicBezTo>
                    <a:pt x="703" y="325"/>
                    <a:pt x="704" y="331"/>
                    <a:pt x="706" y="337"/>
                  </a:cubicBezTo>
                  <a:cubicBezTo>
                    <a:pt x="707" y="343"/>
                    <a:pt x="710" y="347"/>
                    <a:pt x="713" y="350"/>
                  </a:cubicBezTo>
                  <a:cubicBezTo>
                    <a:pt x="716" y="353"/>
                    <a:pt x="721" y="355"/>
                    <a:pt x="726" y="356"/>
                  </a:cubicBezTo>
                  <a:cubicBezTo>
                    <a:pt x="731" y="358"/>
                    <a:pt x="737" y="359"/>
                    <a:pt x="744" y="359"/>
                  </a:cubicBezTo>
                  <a:lnTo>
                    <a:pt x="756" y="359"/>
                  </a:lnTo>
                  <a:cubicBezTo>
                    <a:pt x="763" y="359"/>
                    <a:pt x="768" y="357"/>
                    <a:pt x="773" y="355"/>
                  </a:cubicBezTo>
                  <a:cubicBezTo>
                    <a:pt x="778" y="352"/>
                    <a:pt x="781" y="350"/>
                    <a:pt x="784" y="346"/>
                  </a:cubicBezTo>
                  <a:cubicBezTo>
                    <a:pt x="786" y="343"/>
                    <a:pt x="788" y="340"/>
                    <a:pt x="789" y="335"/>
                  </a:cubicBezTo>
                  <a:cubicBezTo>
                    <a:pt x="791" y="330"/>
                    <a:pt x="791" y="325"/>
                    <a:pt x="791" y="320"/>
                  </a:cubicBezTo>
                  <a:lnTo>
                    <a:pt x="791" y="283"/>
                  </a:lnTo>
                  <a:cubicBezTo>
                    <a:pt x="791" y="276"/>
                    <a:pt x="790" y="270"/>
                    <a:pt x="788" y="265"/>
                  </a:cubicBezTo>
                  <a:cubicBezTo>
                    <a:pt x="785" y="260"/>
                    <a:pt x="783" y="256"/>
                    <a:pt x="780" y="254"/>
                  </a:cubicBezTo>
                  <a:cubicBezTo>
                    <a:pt x="776" y="251"/>
                    <a:pt x="773" y="249"/>
                    <a:pt x="770" y="248"/>
                  </a:cubicBezTo>
                  <a:cubicBezTo>
                    <a:pt x="766" y="247"/>
                    <a:pt x="762" y="246"/>
                    <a:pt x="756" y="246"/>
                  </a:cubicBezTo>
                  <a:moveTo>
                    <a:pt x="1080" y="46"/>
                  </a:moveTo>
                  <a:lnTo>
                    <a:pt x="1080" y="114"/>
                  </a:lnTo>
                  <a:lnTo>
                    <a:pt x="1218" y="114"/>
                  </a:lnTo>
                  <a:lnTo>
                    <a:pt x="1192" y="190"/>
                  </a:lnTo>
                  <a:lnTo>
                    <a:pt x="1080" y="190"/>
                  </a:lnTo>
                  <a:lnTo>
                    <a:pt x="1080" y="294"/>
                  </a:lnTo>
                  <a:cubicBezTo>
                    <a:pt x="1080" y="311"/>
                    <a:pt x="1081" y="322"/>
                    <a:pt x="1081" y="327"/>
                  </a:cubicBezTo>
                  <a:cubicBezTo>
                    <a:pt x="1082" y="332"/>
                    <a:pt x="1084" y="337"/>
                    <a:pt x="1089" y="342"/>
                  </a:cubicBezTo>
                  <a:cubicBezTo>
                    <a:pt x="1093" y="347"/>
                    <a:pt x="1099" y="348"/>
                    <a:pt x="1108" y="345"/>
                  </a:cubicBezTo>
                  <a:cubicBezTo>
                    <a:pt x="1113" y="344"/>
                    <a:pt x="1117" y="341"/>
                    <a:pt x="1121" y="336"/>
                  </a:cubicBezTo>
                  <a:cubicBezTo>
                    <a:pt x="1125" y="331"/>
                    <a:pt x="1127" y="326"/>
                    <a:pt x="1127" y="321"/>
                  </a:cubicBezTo>
                  <a:lnTo>
                    <a:pt x="1127" y="296"/>
                  </a:lnTo>
                  <a:lnTo>
                    <a:pt x="1222" y="296"/>
                  </a:lnTo>
                  <a:cubicBezTo>
                    <a:pt x="1221" y="306"/>
                    <a:pt x="1221" y="317"/>
                    <a:pt x="1220" y="328"/>
                  </a:cubicBezTo>
                  <a:cubicBezTo>
                    <a:pt x="1219" y="340"/>
                    <a:pt x="1218" y="351"/>
                    <a:pt x="1215" y="362"/>
                  </a:cubicBezTo>
                  <a:cubicBezTo>
                    <a:pt x="1213" y="373"/>
                    <a:pt x="1209" y="382"/>
                    <a:pt x="1203" y="390"/>
                  </a:cubicBezTo>
                  <a:cubicBezTo>
                    <a:pt x="1197" y="398"/>
                    <a:pt x="1190" y="404"/>
                    <a:pt x="1181" y="409"/>
                  </a:cubicBezTo>
                  <a:cubicBezTo>
                    <a:pt x="1173" y="414"/>
                    <a:pt x="1164" y="417"/>
                    <a:pt x="1153" y="419"/>
                  </a:cubicBezTo>
                  <a:cubicBezTo>
                    <a:pt x="1143" y="420"/>
                    <a:pt x="1127" y="421"/>
                    <a:pt x="1105" y="421"/>
                  </a:cubicBezTo>
                  <a:cubicBezTo>
                    <a:pt x="1076" y="422"/>
                    <a:pt x="1053" y="420"/>
                    <a:pt x="1038" y="417"/>
                  </a:cubicBezTo>
                  <a:cubicBezTo>
                    <a:pt x="1023" y="415"/>
                    <a:pt x="1011" y="409"/>
                    <a:pt x="1003" y="402"/>
                  </a:cubicBezTo>
                  <a:cubicBezTo>
                    <a:pt x="994" y="394"/>
                    <a:pt x="988" y="385"/>
                    <a:pt x="984" y="374"/>
                  </a:cubicBezTo>
                  <a:cubicBezTo>
                    <a:pt x="980" y="364"/>
                    <a:pt x="978" y="356"/>
                    <a:pt x="978" y="349"/>
                  </a:cubicBezTo>
                  <a:cubicBezTo>
                    <a:pt x="977" y="343"/>
                    <a:pt x="977" y="322"/>
                    <a:pt x="977" y="288"/>
                  </a:cubicBezTo>
                  <a:lnTo>
                    <a:pt x="977" y="190"/>
                  </a:lnTo>
                  <a:lnTo>
                    <a:pt x="917" y="190"/>
                  </a:lnTo>
                  <a:lnTo>
                    <a:pt x="1080" y="46"/>
                  </a:lnTo>
                  <a:close/>
                  <a:moveTo>
                    <a:pt x="1538" y="261"/>
                  </a:moveTo>
                  <a:lnTo>
                    <a:pt x="1538" y="329"/>
                  </a:lnTo>
                  <a:cubicBezTo>
                    <a:pt x="1538" y="339"/>
                    <a:pt x="1538" y="347"/>
                    <a:pt x="1536" y="356"/>
                  </a:cubicBezTo>
                  <a:cubicBezTo>
                    <a:pt x="1535" y="365"/>
                    <a:pt x="1533" y="373"/>
                    <a:pt x="1530" y="382"/>
                  </a:cubicBezTo>
                  <a:cubicBezTo>
                    <a:pt x="1528" y="390"/>
                    <a:pt x="1524" y="397"/>
                    <a:pt x="1520" y="402"/>
                  </a:cubicBezTo>
                  <a:cubicBezTo>
                    <a:pt x="1515" y="407"/>
                    <a:pt x="1510" y="410"/>
                    <a:pt x="1503" y="413"/>
                  </a:cubicBezTo>
                  <a:cubicBezTo>
                    <a:pt x="1496" y="416"/>
                    <a:pt x="1488" y="418"/>
                    <a:pt x="1480" y="420"/>
                  </a:cubicBezTo>
                  <a:cubicBezTo>
                    <a:pt x="1472" y="421"/>
                    <a:pt x="1462" y="422"/>
                    <a:pt x="1452" y="422"/>
                  </a:cubicBezTo>
                  <a:lnTo>
                    <a:pt x="1365" y="422"/>
                  </a:lnTo>
                  <a:cubicBezTo>
                    <a:pt x="1357" y="422"/>
                    <a:pt x="1349" y="421"/>
                    <a:pt x="1341" y="420"/>
                  </a:cubicBezTo>
                  <a:cubicBezTo>
                    <a:pt x="1334" y="418"/>
                    <a:pt x="1327" y="416"/>
                    <a:pt x="1319" y="413"/>
                  </a:cubicBezTo>
                  <a:cubicBezTo>
                    <a:pt x="1312" y="410"/>
                    <a:pt x="1307" y="406"/>
                    <a:pt x="1303" y="402"/>
                  </a:cubicBezTo>
                  <a:cubicBezTo>
                    <a:pt x="1299" y="398"/>
                    <a:pt x="1296" y="392"/>
                    <a:pt x="1293" y="386"/>
                  </a:cubicBezTo>
                  <a:cubicBezTo>
                    <a:pt x="1290" y="379"/>
                    <a:pt x="1287" y="371"/>
                    <a:pt x="1285" y="361"/>
                  </a:cubicBezTo>
                  <a:cubicBezTo>
                    <a:pt x="1283" y="352"/>
                    <a:pt x="1282" y="341"/>
                    <a:pt x="1282" y="330"/>
                  </a:cubicBezTo>
                  <a:lnTo>
                    <a:pt x="1282" y="261"/>
                  </a:lnTo>
                  <a:cubicBezTo>
                    <a:pt x="1282" y="251"/>
                    <a:pt x="1283" y="242"/>
                    <a:pt x="1285" y="233"/>
                  </a:cubicBezTo>
                  <a:cubicBezTo>
                    <a:pt x="1287" y="225"/>
                    <a:pt x="1289" y="218"/>
                    <a:pt x="1292" y="213"/>
                  </a:cubicBezTo>
                  <a:cubicBezTo>
                    <a:pt x="1295" y="208"/>
                    <a:pt x="1299" y="203"/>
                    <a:pt x="1304" y="199"/>
                  </a:cubicBezTo>
                  <a:cubicBezTo>
                    <a:pt x="1308" y="195"/>
                    <a:pt x="1314" y="191"/>
                    <a:pt x="1321" y="189"/>
                  </a:cubicBezTo>
                  <a:cubicBezTo>
                    <a:pt x="1328" y="186"/>
                    <a:pt x="1335" y="184"/>
                    <a:pt x="1344" y="182"/>
                  </a:cubicBezTo>
                  <a:cubicBezTo>
                    <a:pt x="1352" y="181"/>
                    <a:pt x="1360" y="180"/>
                    <a:pt x="1367" y="180"/>
                  </a:cubicBezTo>
                  <a:lnTo>
                    <a:pt x="1453" y="180"/>
                  </a:lnTo>
                  <a:cubicBezTo>
                    <a:pt x="1462" y="180"/>
                    <a:pt x="1471" y="181"/>
                    <a:pt x="1480" y="183"/>
                  </a:cubicBezTo>
                  <a:cubicBezTo>
                    <a:pt x="1489" y="185"/>
                    <a:pt x="1496" y="187"/>
                    <a:pt x="1503" y="190"/>
                  </a:cubicBezTo>
                  <a:cubicBezTo>
                    <a:pt x="1510" y="193"/>
                    <a:pt x="1515" y="197"/>
                    <a:pt x="1519" y="201"/>
                  </a:cubicBezTo>
                  <a:cubicBezTo>
                    <a:pt x="1523" y="206"/>
                    <a:pt x="1527" y="211"/>
                    <a:pt x="1529" y="216"/>
                  </a:cubicBezTo>
                  <a:cubicBezTo>
                    <a:pt x="1532" y="221"/>
                    <a:pt x="1534" y="228"/>
                    <a:pt x="1536" y="236"/>
                  </a:cubicBezTo>
                  <a:cubicBezTo>
                    <a:pt x="1537" y="245"/>
                    <a:pt x="1538" y="253"/>
                    <a:pt x="1538" y="261"/>
                  </a:cubicBezTo>
                  <a:moveTo>
                    <a:pt x="1417" y="246"/>
                  </a:moveTo>
                  <a:lnTo>
                    <a:pt x="1405" y="246"/>
                  </a:lnTo>
                  <a:cubicBezTo>
                    <a:pt x="1398" y="246"/>
                    <a:pt x="1393" y="247"/>
                    <a:pt x="1388" y="248"/>
                  </a:cubicBezTo>
                  <a:cubicBezTo>
                    <a:pt x="1384" y="249"/>
                    <a:pt x="1380" y="251"/>
                    <a:pt x="1376" y="254"/>
                  </a:cubicBezTo>
                  <a:cubicBezTo>
                    <a:pt x="1372" y="257"/>
                    <a:pt x="1369" y="261"/>
                    <a:pt x="1367" y="266"/>
                  </a:cubicBezTo>
                  <a:cubicBezTo>
                    <a:pt x="1365" y="271"/>
                    <a:pt x="1364" y="277"/>
                    <a:pt x="1364" y="283"/>
                  </a:cubicBezTo>
                  <a:lnTo>
                    <a:pt x="1364" y="319"/>
                  </a:lnTo>
                  <a:cubicBezTo>
                    <a:pt x="1364" y="325"/>
                    <a:pt x="1365" y="331"/>
                    <a:pt x="1366" y="337"/>
                  </a:cubicBezTo>
                  <a:cubicBezTo>
                    <a:pt x="1368" y="343"/>
                    <a:pt x="1371" y="347"/>
                    <a:pt x="1374" y="350"/>
                  </a:cubicBezTo>
                  <a:cubicBezTo>
                    <a:pt x="1377" y="353"/>
                    <a:pt x="1381" y="355"/>
                    <a:pt x="1387" y="356"/>
                  </a:cubicBezTo>
                  <a:cubicBezTo>
                    <a:pt x="1392" y="358"/>
                    <a:pt x="1398" y="359"/>
                    <a:pt x="1405" y="359"/>
                  </a:cubicBezTo>
                  <a:lnTo>
                    <a:pt x="1417" y="359"/>
                  </a:lnTo>
                  <a:cubicBezTo>
                    <a:pt x="1423" y="359"/>
                    <a:pt x="1429" y="357"/>
                    <a:pt x="1434" y="355"/>
                  </a:cubicBezTo>
                  <a:cubicBezTo>
                    <a:pt x="1439" y="352"/>
                    <a:pt x="1442" y="350"/>
                    <a:pt x="1445" y="346"/>
                  </a:cubicBezTo>
                  <a:cubicBezTo>
                    <a:pt x="1447" y="343"/>
                    <a:pt x="1449" y="340"/>
                    <a:pt x="1450" y="335"/>
                  </a:cubicBezTo>
                  <a:cubicBezTo>
                    <a:pt x="1452" y="330"/>
                    <a:pt x="1452" y="325"/>
                    <a:pt x="1452" y="320"/>
                  </a:cubicBezTo>
                  <a:lnTo>
                    <a:pt x="1452" y="283"/>
                  </a:lnTo>
                  <a:cubicBezTo>
                    <a:pt x="1452" y="276"/>
                    <a:pt x="1451" y="270"/>
                    <a:pt x="1449" y="265"/>
                  </a:cubicBezTo>
                  <a:cubicBezTo>
                    <a:pt x="1446" y="260"/>
                    <a:pt x="1443" y="256"/>
                    <a:pt x="1440" y="254"/>
                  </a:cubicBezTo>
                  <a:cubicBezTo>
                    <a:pt x="1437" y="251"/>
                    <a:pt x="1434" y="249"/>
                    <a:pt x="1430" y="248"/>
                  </a:cubicBezTo>
                  <a:cubicBezTo>
                    <a:pt x="1427" y="247"/>
                    <a:pt x="1422" y="246"/>
                    <a:pt x="1417" y="246"/>
                  </a:cubicBezTo>
                  <a:moveTo>
                    <a:pt x="1679" y="183"/>
                  </a:moveTo>
                  <a:lnTo>
                    <a:pt x="1679" y="308"/>
                  </a:lnTo>
                  <a:cubicBezTo>
                    <a:pt x="1679" y="317"/>
                    <a:pt x="1680" y="324"/>
                    <a:pt x="1681" y="330"/>
                  </a:cubicBezTo>
                  <a:cubicBezTo>
                    <a:pt x="1683" y="336"/>
                    <a:pt x="1684" y="340"/>
                    <a:pt x="1686" y="342"/>
                  </a:cubicBezTo>
                  <a:cubicBezTo>
                    <a:pt x="1688" y="345"/>
                    <a:pt x="1691" y="347"/>
                    <a:pt x="1696" y="350"/>
                  </a:cubicBezTo>
                  <a:cubicBezTo>
                    <a:pt x="1700" y="353"/>
                    <a:pt x="1705" y="355"/>
                    <a:pt x="1711" y="356"/>
                  </a:cubicBezTo>
                  <a:cubicBezTo>
                    <a:pt x="1714" y="356"/>
                    <a:pt x="1719" y="356"/>
                    <a:pt x="1725" y="355"/>
                  </a:cubicBezTo>
                  <a:cubicBezTo>
                    <a:pt x="1731" y="355"/>
                    <a:pt x="1737" y="353"/>
                    <a:pt x="1743" y="352"/>
                  </a:cubicBezTo>
                  <a:cubicBezTo>
                    <a:pt x="1749" y="350"/>
                    <a:pt x="1754" y="347"/>
                    <a:pt x="1758" y="343"/>
                  </a:cubicBezTo>
                  <a:cubicBezTo>
                    <a:pt x="1761" y="338"/>
                    <a:pt x="1763" y="327"/>
                    <a:pt x="1763" y="307"/>
                  </a:cubicBezTo>
                  <a:lnTo>
                    <a:pt x="1763" y="181"/>
                  </a:lnTo>
                  <a:lnTo>
                    <a:pt x="1848" y="181"/>
                  </a:lnTo>
                  <a:lnTo>
                    <a:pt x="1848" y="393"/>
                  </a:lnTo>
                  <a:lnTo>
                    <a:pt x="1763" y="420"/>
                  </a:lnTo>
                  <a:lnTo>
                    <a:pt x="1763" y="403"/>
                  </a:lnTo>
                  <a:cubicBezTo>
                    <a:pt x="1760" y="406"/>
                    <a:pt x="1756" y="408"/>
                    <a:pt x="1753" y="410"/>
                  </a:cubicBezTo>
                  <a:cubicBezTo>
                    <a:pt x="1749" y="413"/>
                    <a:pt x="1744" y="415"/>
                    <a:pt x="1737" y="417"/>
                  </a:cubicBezTo>
                  <a:cubicBezTo>
                    <a:pt x="1729" y="420"/>
                    <a:pt x="1721" y="421"/>
                    <a:pt x="1711" y="421"/>
                  </a:cubicBezTo>
                  <a:cubicBezTo>
                    <a:pt x="1705" y="422"/>
                    <a:pt x="1695" y="422"/>
                    <a:pt x="1682" y="421"/>
                  </a:cubicBezTo>
                  <a:cubicBezTo>
                    <a:pt x="1668" y="420"/>
                    <a:pt x="1656" y="418"/>
                    <a:pt x="1646" y="415"/>
                  </a:cubicBezTo>
                  <a:cubicBezTo>
                    <a:pt x="1636" y="411"/>
                    <a:pt x="1627" y="406"/>
                    <a:pt x="1620" y="399"/>
                  </a:cubicBezTo>
                  <a:cubicBezTo>
                    <a:pt x="1614" y="392"/>
                    <a:pt x="1608" y="384"/>
                    <a:pt x="1605" y="374"/>
                  </a:cubicBezTo>
                  <a:cubicBezTo>
                    <a:pt x="1601" y="365"/>
                    <a:pt x="1599" y="355"/>
                    <a:pt x="1598" y="345"/>
                  </a:cubicBezTo>
                  <a:cubicBezTo>
                    <a:pt x="1597" y="335"/>
                    <a:pt x="1596" y="317"/>
                    <a:pt x="1596" y="289"/>
                  </a:cubicBezTo>
                  <a:lnTo>
                    <a:pt x="1596" y="183"/>
                  </a:lnTo>
                  <a:lnTo>
                    <a:pt x="1679" y="183"/>
                  </a:lnTo>
                  <a:close/>
                  <a:moveTo>
                    <a:pt x="2153" y="280"/>
                  </a:moveTo>
                  <a:lnTo>
                    <a:pt x="2073" y="280"/>
                  </a:lnTo>
                  <a:cubicBezTo>
                    <a:pt x="2071" y="270"/>
                    <a:pt x="2069" y="264"/>
                    <a:pt x="2067" y="260"/>
                  </a:cubicBezTo>
                  <a:cubicBezTo>
                    <a:pt x="2064" y="256"/>
                    <a:pt x="2060" y="253"/>
                    <a:pt x="2054" y="251"/>
                  </a:cubicBezTo>
                  <a:cubicBezTo>
                    <a:pt x="2049" y="249"/>
                    <a:pt x="2044" y="248"/>
                    <a:pt x="2039" y="248"/>
                  </a:cubicBezTo>
                  <a:cubicBezTo>
                    <a:pt x="2034" y="247"/>
                    <a:pt x="2029" y="247"/>
                    <a:pt x="2025" y="247"/>
                  </a:cubicBezTo>
                  <a:cubicBezTo>
                    <a:pt x="2016" y="247"/>
                    <a:pt x="2009" y="249"/>
                    <a:pt x="2002" y="251"/>
                  </a:cubicBezTo>
                  <a:cubicBezTo>
                    <a:pt x="1996" y="254"/>
                    <a:pt x="1991" y="258"/>
                    <a:pt x="1989" y="263"/>
                  </a:cubicBezTo>
                  <a:cubicBezTo>
                    <a:pt x="1986" y="268"/>
                    <a:pt x="1985" y="274"/>
                    <a:pt x="1984" y="281"/>
                  </a:cubicBezTo>
                  <a:cubicBezTo>
                    <a:pt x="1984" y="288"/>
                    <a:pt x="1984" y="299"/>
                    <a:pt x="1984" y="314"/>
                  </a:cubicBezTo>
                  <a:cubicBezTo>
                    <a:pt x="1985" y="330"/>
                    <a:pt x="1987" y="340"/>
                    <a:pt x="1993" y="347"/>
                  </a:cubicBezTo>
                  <a:cubicBezTo>
                    <a:pt x="1998" y="353"/>
                    <a:pt x="2008" y="356"/>
                    <a:pt x="2021" y="356"/>
                  </a:cubicBezTo>
                  <a:lnTo>
                    <a:pt x="2033" y="355"/>
                  </a:lnTo>
                  <a:cubicBezTo>
                    <a:pt x="2045" y="355"/>
                    <a:pt x="2054" y="353"/>
                    <a:pt x="2061" y="350"/>
                  </a:cubicBezTo>
                  <a:cubicBezTo>
                    <a:pt x="2067" y="348"/>
                    <a:pt x="2071" y="343"/>
                    <a:pt x="2071" y="336"/>
                  </a:cubicBezTo>
                  <a:lnTo>
                    <a:pt x="2072" y="322"/>
                  </a:lnTo>
                  <a:lnTo>
                    <a:pt x="2154" y="323"/>
                  </a:lnTo>
                  <a:cubicBezTo>
                    <a:pt x="2153" y="342"/>
                    <a:pt x="2151" y="356"/>
                    <a:pt x="2149" y="367"/>
                  </a:cubicBezTo>
                  <a:cubicBezTo>
                    <a:pt x="2147" y="377"/>
                    <a:pt x="2142" y="387"/>
                    <a:pt x="2137" y="396"/>
                  </a:cubicBezTo>
                  <a:cubicBezTo>
                    <a:pt x="2131" y="404"/>
                    <a:pt x="2123" y="411"/>
                    <a:pt x="2112" y="415"/>
                  </a:cubicBezTo>
                  <a:cubicBezTo>
                    <a:pt x="2101" y="420"/>
                    <a:pt x="2084" y="422"/>
                    <a:pt x="2060" y="422"/>
                  </a:cubicBezTo>
                  <a:lnTo>
                    <a:pt x="2004" y="422"/>
                  </a:lnTo>
                  <a:cubicBezTo>
                    <a:pt x="1982" y="422"/>
                    <a:pt x="1966" y="420"/>
                    <a:pt x="1954" y="416"/>
                  </a:cubicBezTo>
                  <a:cubicBezTo>
                    <a:pt x="1942" y="412"/>
                    <a:pt x="1933" y="407"/>
                    <a:pt x="1926" y="400"/>
                  </a:cubicBezTo>
                  <a:cubicBezTo>
                    <a:pt x="1919" y="393"/>
                    <a:pt x="1914" y="386"/>
                    <a:pt x="1911" y="378"/>
                  </a:cubicBezTo>
                  <a:cubicBezTo>
                    <a:pt x="1908" y="370"/>
                    <a:pt x="1906" y="360"/>
                    <a:pt x="1904" y="347"/>
                  </a:cubicBezTo>
                  <a:cubicBezTo>
                    <a:pt x="1903" y="334"/>
                    <a:pt x="1902" y="313"/>
                    <a:pt x="1902" y="285"/>
                  </a:cubicBezTo>
                  <a:cubicBezTo>
                    <a:pt x="1902" y="271"/>
                    <a:pt x="1903" y="259"/>
                    <a:pt x="1904" y="250"/>
                  </a:cubicBezTo>
                  <a:cubicBezTo>
                    <a:pt x="1905" y="242"/>
                    <a:pt x="1908" y="233"/>
                    <a:pt x="1912" y="224"/>
                  </a:cubicBezTo>
                  <a:cubicBezTo>
                    <a:pt x="1916" y="216"/>
                    <a:pt x="1921" y="208"/>
                    <a:pt x="1929" y="202"/>
                  </a:cubicBezTo>
                  <a:cubicBezTo>
                    <a:pt x="1936" y="196"/>
                    <a:pt x="1945" y="191"/>
                    <a:pt x="1954" y="186"/>
                  </a:cubicBezTo>
                  <a:cubicBezTo>
                    <a:pt x="1963" y="182"/>
                    <a:pt x="1974" y="179"/>
                    <a:pt x="1985" y="179"/>
                  </a:cubicBezTo>
                  <a:lnTo>
                    <a:pt x="2048" y="179"/>
                  </a:lnTo>
                  <a:cubicBezTo>
                    <a:pt x="2062" y="179"/>
                    <a:pt x="2075" y="180"/>
                    <a:pt x="2087" y="183"/>
                  </a:cubicBezTo>
                  <a:cubicBezTo>
                    <a:pt x="2099" y="184"/>
                    <a:pt x="2109" y="188"/>
                    <a:pt x="2118" y="193"/>
                  </a:cubicBezTo>
                  <a:cubicBezTo>
                    <a:pt x="2127" y="197"/>
                    <a:pt x="2133" y="203"/>
                    <a:pt x="2137" y="210"/>
                  </a:cubicBezTo>
                  <a:cubicBezTo>
                    <a:pt x="2142" y="216"/>
                    <a:pt x="2145" y="224"/>
                    <a:pt x="2147" y="233"/>
                  </a:cubicBezTo>
                  <a:cubicBezTo>
                    <a:pt x="2150" y="242"/>
                    <a:pt x="2151" y="250"/>
                    <a:pt x="2151" y="257"/>
                  </a:cubicBezTo>
                  <a:lnTo>
                    <a:pt x="2153" y="280"/>
                  </a:lnTo>
                  <a:close/>
                  <a:moveTo>
                    <a:pt x="2212" y="90"/>
                  </a:moveTo>
                  <a:lnTo>
                    <a:pt x="2293" y="90"/>
                  </a:lnTo>
                  <a:lnTo>
                    <a:pt x="2293" y="203"/>
                  </a:lnTo>
                  <a:cubicBezTo>
                    <a:pt x="2295" y="200"/>
                    <a:pt x="2298" y="196"/>
                    <a:pt x="2302" y="192"/>
                  </a:cubicBezTo>
                  <a:cubicBezTo>
                    <a:pt x="2306" y="187"/>
                    <a:pt x="2315" y="184"/>
                    <a:pt x="2327" y="182"/>
                  </a:cubicBezTo>
                  <a:cubicBezTo>
                    <a:pt x="2340" y="179"/>
                    <a:pt x="2353" y="178"/>
                    <a:pt x="2367" y="179"/>
                  </a:cubicBezTo>
                  <a:cubicBezTo>
                    <a:pt x="2379" y="179"/>
                    <a:pt x="2390" y="181"/>
                    <a:pt x="2399" y="183"/>
                  </a:cubicBezTo>
                  <a:cubicBezTo>
                    <a:pt x="2408" y="185"/>
                    <a:pt x="2416" y="188"/>
                    <a:pt x="2423" y="192"/>
                  </a:cubicBezTo>
                  <a:cubicBezTo>
                    <a:pt x="2431" y="196"/>
                    <a:pt x="2437" y="203"/>
                    <a:pt x="2442" y="211"/>
                  </a:cubicBezTo>
                  <a:cubicBezTo>
                    <a:pt x="2447" y="219"/>
                    <a:pt x="2451" y="229"/>
                    <a:pt x="2453" y="240"/>
                  </a:cubicBezTo>
                  <a:cubicBezTo>
                    <a:pt x="2456" y="252"/>
                    <a:pt x="2457" y="269"/>
                    <a:pt x="2457" y="293"/>
                  </a:cubicBezTo>
                  <a:lnTo>
                    <a:pt x="2457" y="400"/>
                  </a:lnTo>
                  <a:lnTo>
                    <a:pt x="2374" y="424"/>
                  </a:lnTo>
                  <a:lnTo>
                    <a:pt x="2374" y="297"/>
                  </a:lnTo>
                  <a:cubicBezTo>
                    <a:pt x="2374" y="275"/>
                    <a:pt x="2372" y="261"/>
                    <a:pt x="2367" y="255"/>
                  </a:cubicBezTo>
                  <a:cubicBezTo>
                    <a:pt x="2363" y="249"/>
                    <a:pt x="2357" y="245"/>
                    <a:pt x="2349" y="244"/>
                  </a:cubicBezTo>
                  <a:cubicBezTo>
                    <a:pt x="2342" y="243"/>
                    <a:pt x="2335" y="243"/>
                    <a:pt x="2329" y="243"/>
                  </a:cubicBezTo>
                  <a:cubicBezTo>
                    <a:pt x="2323" y="244"/>
                    <a:pt x="2317" y="245"/>
                    <a:pt x="2313" y="247"/>
                  </a:cubicBezTo>
                  <a:cubicBezTo>
                    <a:pt x="2308" y="249"/>
                    <a:pt x="2303" y="253"/>
                    <a:pt x="2299" y="259"/>
                  </a:cubicBezTo>
                  <a:cubicBezTo>
                    <a:pt x="2295" y="264"/>
                    <a:pt x="2293" y="284"/>
                    <a:pt x="2293" y="317"/>
                  </a:cubicBezTo>
                  <a:lnTo>
                    <a:pt x="2293" y="402"/>
                  </a:lnTo>
                  <a:lnTo>
                    <a:pt x="2212" y="425"/>
                  </a:lnTo>
                  <a:lnTo>
                    <a:pt x="2212" y="90"/>
                  </a:lnTo>
                  <a:close/>
                </a:path>
                <a:path w="2457" h="638">
                  <a:moveTo>
                    <a:pt x="836" y="478"/>
                  </a:moveTo>
                  <a:cubicBezTo>
                    <a:pt x="827" y="474"/>
                    <a:pt x="812" y="484"/>
                    <a:pt x="826" y="497"/>
                  </a:cubicBezTo>
                  <a:cubicBezTo>
                    <a:pt x="1017" y="708"/>
                    <a:pt x="1247" y="633"/>
                    <a:pt x="1355" y="500"/>
                  </a:cubicBezTo>
                  <a:cubicBezTo>
                    <a:pt x="1367" y="484"/>
                    <a:pt x="1353" y="478"/>
                    <a:pt x="1343" y="480"/>
                  </a:cubicBezTo>
                  <a:cubicBezTo>
                    <a:pt x="1164" y="592"/>
                    <a:pt x="1059" y="619"/>
                    <a:pt x="836" y="47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" name="textbox 28"/>
            <p:cNvSpPr/>
            <p:nvPr/>
          </p:nvSpPr>
          <p:spPr>
            <a:xfrm>
              <a:off x="33818" y="3040"/>
              <a:ext cx="2219" cy="2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4000"/>
                </a:lnSpc>
              </a:pPr>
              <a:r>
                <a:rPr sz="1000" kern="0" spc="-40" dirty="0"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More</a:t>
              </a:r>
              <a:r>
                <a:rPr sz="1000" kern="0" spc="110" dirty="0"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 </a:t>
              </a:r>
              <a:r>
                <a:rPr sz="1100" kern="0" spc="-40" dirty="0">
                  <a:solidFill>
                    <a:srgbClr val="FFFFFF">
                      <a:alpha val="100000"/>
                    </a:srgbClr>
                  </a:solidFill>
                  <a:latin typeface="+mj-lt"/>
                  <a:ea typeface="OPPOSans H" panose="00020600040101010101" charset="-122"/>
                  <a:cs typeface="+mj-lt"/>
                </a:rPr>
                <a:t>Interacti</a:t>
              </a:r>
              <a:r>
                <a:rPr sz="1100" kern="0" spc="-50" dirty="0">
                  <a:solidFill>
                    <a:srgbClr val="FFFFFF">
                      <a:alpha val="100000"/>
                    </a:srgbClr>
                  </a:solidFill>
                  <a:latin typeface="+mj-lt"/>
                  <a:ea typeface="OPPOSans H" panose="00020600040101010101" charset="-122"/>
                  <a:cs typeface="+mj-lt"/>
                </a:rPr>
                <a:t>ve</a:t>
              </a:r>
              <a:endParaRPr sz="1100" dirty="0">
                <a:latin typeface="+mj-lt"/>
                <a:ea typeface="OPPOSans H" panose="00020600040101010101" charset="-122"/>
                <a:cs typeface="+mj-lt"/>
              </a:endParaRPr>
            </a:p>
          </p:txBody>
        </p:sp>
        <p:pic>
          <p:nvPicPr>
            <p:cNvPr id="29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33607" y="2713"/>
              <a:ext cx="2520" cy="32"/>
            </a:xfrm>
            <a:prstGeom prst="rect">
              <a:avLst/>
            </a:prstGeom>
          </p:spPr>
        </p:pic>
      </p:grpSp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11473815" y="2900045"/>
            <a:ext cx="12911455" cy="73177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892270" y="4638040"/>
            <a:ext cx="2074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</a:rPr>
              <a:t>Lesson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61938" y="4310479"/>
            <a:ext cx="1094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600" dirty="0"/>
              <a:t>Чат – это прямой ответ</a:t>
            </a:r>
            <a:endParaRPr lang="en-US" altLang="zh-CN" sz="3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5099620" y="10605770"/>
            <a:ext cx="72110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5400" dirty="0"/>
              <a:t>ИИ Генерация урока</a:t>
            </a:r>
            <a:endParaRPr lang="en-US" altLang="zh-CN" sz="36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 t="1414" b="4295"/>
          <a:stretch>
            <a:fillRect/>
          </a:stretch>
        </p:blipFill>
        <p:spPr>
          <a:xfrm>
            <a:off x="0" y="5344795"/>
            <a:ext cx="11474450" cy="8001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009BF-BA1C-C6D7-95E8-6C1EC0176A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AA4E9-040E-10C4-5D2F-CC1A6C787624}"/>
              </a:ext>
            </a:extLst>
          </p:cNvPr>
          <p:cNvSpPr txBox="1"/>
          <p:nvPr/>
        </p:nvSpPr>
        <p:spPr>
          <a:xfrm>
            <a:off x="14185220" y="2253714"/>
            <a:ext cx="12188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600" dirty="0"/>
              <a:t>Доступно отдельно и внутри </a:t>
            </a:r>
            <a:r>
              <a:rPr lang="ru-RU" altLang="zh-CN" sz="3600" dirty="0" err="1"/>
              <a:t>Umind</a:t>
            </a:r>
            <a:endParaRPr lang="ru-KZ" sz="3600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079750" y="889000"/>
            <a:ext cx="17692658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Ассистент 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</a:t>
            </a:r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Инструменты Блиц опрос 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/</a:t>
            </a:r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Создать гайд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10"/>
          <a:srcRect t="30" b="30"/>
          <a:stretch>
            <a:fillRect/>
          </a:stretch>
        </p:blipFill>
        <p:spPr>
          <a:xfrm>
            <a:off x="1582422" y="1164592"/>
            <a:ext cx="1070610" cy="1070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4390" y="2191385"/>
            <a:ext cx="5010150" cy="3629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1540" y="5915660"/>
            <a:ext cx="4953000" cy="363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540" y="9649460"/>
            <a:ext cx="4964430" cy="3964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6790" y="11496675"/>
            <a:ext cx="1019175" cy="1381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763240" y="2235200"/>
            <a:ext cx="7786370" cy="56572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63240" y="7604125"/>
            <a:ext cx="7787005" cy="582612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844540" y="3324225"/>
            <a:ext cx="229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/>
              <a:t>Из</a:t>
            </a:r>
            <a:r>
              <a:rPr lang="en-US" altLang="zh-CN" dirty="0"/>
              <a:t> </a:t>
            </a:r>
            <a:r>
              <a:rPr lang="en-US" altLang="zh-CN" dirty="0" err="1"/>
              <a:t>Youtube</a:t>
            </a:r>
            <a:r>
              <a:rPr lang="en-US" altLang="zh-CN" dirty="0"/>
              <a:t> Video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949314" y="7038975"/>
            <a:ext cx="293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/>
              <a:t>С Загруженных файлов</a:t>
            </a:r>
            <a:endParaRPr lang="en-US" altLang="zh-CN" dirty="0"/>
          </a:p>
        </p:txBody>
      </p:sp>
      <p:sp>
        <p:nvSpPr>
          <p:cNvPr id="20" name="文本框 19"/>
          <p:cNvSpPr txBox="1"/>
          <p:nvPr/>
        </p:nvSpPr>
        <p:spPr>
          <a:xfrm>
            <a:off x="5949315" y="10544175"/>
            <a:ext cx="131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/>
              <a:t>Из текста</a:t>
            </a:r>
            <a:endParaRPr lang="en-US" altLang="zh-CN" dirty="0"/>
          </a:p>
        </p:txBody>
      </p:sp>
      <p:sp>
        <p:nvSpPr>
          <p:cNvPr id="21" name="右箭头 20"/>
          <p:cNvSpPr/>
          <p:nvPr/>
        </p:nvSpPr>
        <p:spPr>
          <a:xfrm>
            <a:off x="9257030" y="7158355"/>
            <a:ext cx="5791200" cy="2495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9781324" y="6710045"/>
            <a:ext cx="4609681" cy="448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zh-CN" sz="2400" dirty="0"/>
              <a:t>Сгенерировать блиц опрос</a:t>
            </a:r>
            <a:endParaRPr lang="en-US" altLang="zh-CN" sz="2400" dirty="0"/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9781324" y="7479347"/>
            <a:ext cx="5196277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zh-CN" sz="2400" dirty="0"/>
              <a:t>Сгенерировать гайд</a:t>
            </a:r>
            <a:endParaRPr lang="en-US" altLang="zh-CN" sz="24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21637048" y="1005111"/>
            <a:ext cx="1347264" cy="743536"/>
            <a:chOff x="33607" y="1879"/>
            <a:chExt cx="2520" cy="1390"/>
          </a:xfrm>
        </p:grpSpPr>
        <p:sp>
          <p:nvSpPr>
            <p:cNvPr id="26" name="path 18"/>
            <p:cNvSpPr/>
            <p:nvPr/>
          </p:nvSpPr>
          <p:spPr>
            <a:xfrm>
              <a:off x="33669" y="1879"/>
              <a:ext cx="2458" cy="638"/>
            </a:xfrm>
            <a:custGeom>
              <a:avLst/>
              <a:gdLst/>
              <a:ahLst/>
              <a:cxnLst/>
              <a:rect l="0" t="0" r="0" b="0"/>
              <a:pathLst>
                <a:path w="2457" h="638">
                  <a:moveTo>
                    <a:pt x="0" y="0"/>
                  </a:moveTo>
                  <a:lnTo>
                    <a:pt x="294" y="0"/>
                  </a:lnTo>
                  <a:cubicBezTo>
                    <a:pt x="325" y="0"/>
                    <a:pt x="348" y="4"/>
                    <a:pt x="363" y="12"/>
                  </a:cubicBezTo>
                  <a:cubicBezTo>
                    <a:pt x="379" y="21"/>
                    <a:pt x="391" y="33"/>
                    <a:pt x="398" y="49"/>
                  </a:cubicBezTo>
                  <a:cubicBezTo>
                    <a:pt x="405" y="65"/>
                    <a:pt x="410" y="79"/>
                    <a:pt x="412" y="91"/>
                  </a:cubicBezTo>
                  <a:cubicBezTo>
                    <a:pt x="414" y="103"/>
                    <a:pt x="415" y="120"/>
                    <a:pt x="415" y="142"/>
                  </a:cubicBezTo>
                  <a:cubicBezTo>
                    <a:pt x="415" y="164"/>
                    <a:pt x="414" y="181"/>
                    <a:pt x="411" y="196"/>
                  </a:cubicBezTo>
                  <a:cubicBezTo>
                    <a:pt x="409" y="209"/>
                    <a:pt x="405" y="219"/>
                    <a:pt x="400" y="227"/>
                  </a:cubicBezTo>
                  <a:cubicBezTo>
                    <a:pt x="395" y="235"/>
                    <a:pt x="388" y="241"/>
                    <a:pt x="380" y="245"/>
                  </a:cubicBezTo>
                  <a:lnTo>
                    <a:pt x="356" y="259"/>
                  </a:lnTo>
                  <a:cubicBezTo>
                    <a:pt x="365" y="264"/>
                    <a:pt x="373" y="268"/>
                    <a:pt x="379" y="272"/>
                  </a:cubicBezTo>
                  <a:cubicBezTo>
                    <a:pt x="386" y="275"/>
                    <a:pt x="392" y="281"/>
                    <a:pt x="397" y="288"/>
                  </a:cubicBezTo>
                  <a:cubicBezTo>
                    <a:pt x="403" y="295"/>
                    <a:pt x="407" y="303"/>
                    <a:pt x="409" y="311"/>
                  </a:cubicBezTo>
                  <a:cubicBezTo>
                    <a:pt x="410" y="319"/>
                    <a:pt x="411" y="327"/>
                    <a:pt x="411" y="334"/>
                  </a:cubicBezTo>
                  <a:lnTo>
                    <a:pt x="411" y="395"/>
                  </a:lnTo>
                  <a:lnTo>
                    <a:pt x="295" y="423"/>
                  </a:lnTo>
                  <a:lnTo>
                    <a:pt x="295" y="370"/>
                  </a:lnTo>
                  <a:cubicBezTo>
                    <a:pt x="295" y="358"/>
                    <a:pt x="294" y="348"/>
                    <a:pt x="290" y="340"/>
                  </a:cubicBezTo>
                  <a:cubicBezTo>
                    <a:pt x="286" y="332"/>
                    <a:pt x="281" y="325"/>
                    <a:pt x="273" y="320"/>
                  </a:cubicBezTo>
                  <a:cubicBezTo>
                    <a:pt x="266" y="315"/>
                    <a:pt x="258" y="312"/>
                    <a:pt x="248" y="311"/>
                  </a:cubicBezTo>
                  <a:lnTo>
                    <a:pt x="109" y="311"/>
                  </a:lnTo>
                  <a:lnTo>
                    <a:pt x="109" y="525"/>
                  </a:lnTo>
                  <a:lnTo>
                    <a:pt x="0" y="550"/>
                  </a:lnTo>
                  <a:lnTo>
                    <a:pt x="0" y="0"/>
                  </a:lnTo>
                  <a:close/>
                  <a:moveTo>
                    <a:pt x="109" y="97"/>
                  </a:moveTo>
                  <a:lnTo>
                    <a:pt x="109" y="215"/>
                  </a:lnTo>
                  <a:lnTo>
                    <a:pt x="241" y="215"/>
                  </a:lnTo>
                  <a:cubicBezTo>
                    <a:pt x="259" y="215"/>
                    <a:pt x="270" y="214"/>
                    <a:pt x="276" y="211"/>
                  </a:cubicBezTo>
                  <a:cubicBezTo>
                    <a:pt x="282" y="208"/>
                    <a:pt x="286" y="204"/>
                    <a:pt x="290" y="198"/>
                  </a:cubicBezTo>
                  <a:cubicBezTo>
                    <a:pt x="293" y="193"/>
                    <a:pt x="295" y="182"/>
                    <a:pt x="296" y="164"/>
                  </a:cubicBezTo>
                  <a:cubicBezTo>
                    <a:pt x="296" y="146"/>
                    <a:pt x="294" y="133"/>
                    <a:pt x="289" y="122"/>
                  </a:cubicBezTo>
                  <a:cubicBezTo>
                    <a:pt x="285" y="115"/>
                    <a:pt x="279" y="109"/>
                    <a:pt x="272" y="104"/>
                  </a:cubicBezTo>
                  <a:cubicBezTo>
                    <a:pt x="265" y="99"/>
                    <a:pt x="254" y="97"/>
                    <a:pt x="241" y="97"/>
                  </a:cubicBezTo>
                  <a:lnTo>
                    <a:pt x="109" y="97"/>
                  </a:lnTo>
                  <a:close/>
                  <a:moveTo>
                    <a:pt x="484" y="191"/>
                  </a:moveTo>
                  <a:lnTo>
                    <a:pt x="567" y="191"/>
                  </a:lnTo>
                  <a:lnTo>
                    <a:pt x="567" y="396"/>
                  </a:lnTo>
                  <a:lnTo>
                    <a:pt x="484" y="429"/>
                  </a:lnTo>
                  <a:lnTo>
                    <a:pt x="484" y="191"/>
                  </a:lnTo>
                  <a:close/>
                  <a:moveTo>
                    <a:pt x="524" y="79"/>
                  </a:moveTo>
                  <a:lnTo>
                    <a:pt x="548" y="85"/>
                  </a:lnTo>
                  <a:lnTo>
                    <a:pt x="565" y="103"/>
                  </a:lnTo>
                  <a:lnTo>
                    <a:pt x="572" y="127"/>
                  </a:lnTo>
                  <a:lnTo>
                    <a:pt x="565" y="152"/>
                  </a:lnTo>
                  <a:cubicBezTo>
                    <a:pt x="561" y="159"/>
                    <a:pt x="555" y="165"/>
                    <a:pt x="548" y="170"/>
                  </a:cubicBezTo>
                  <a:cubicBezTo>
                    <a:pt x="540" y="174"/>
                    <a:pt x="532" y="176"/>
                    <a:pt x="524" y="176"/>
                  </a:cubicBezTo>
                  <a:cubicBezTo>
                    <a:pt x="516" y="176"/>
                    <a:pt x="508" y="174"/>
                    <a:pt x="500" y="170"/>
                  </a:cubicBezTo>
                  <a:cubicBezTo>
                    <a:pt x="493" y="165"/>
                    <a:pt x="487" y="159"/>
                    <a:pt x="483" y="152"/>
                  </a:cubicBezTo>
                  <a:lnTo>
                    <a:pt x="477" y="127"/>
                  </a:lnTo>
                  <a:lnTo>
                    <a:pt x="483" y="103"/>
                  </a:lnTo>
                  <a:lnTo>
                    <a:pt x="501" y="85"/>
                  </a:lnTo>
                  <a:lnTo>
                    <a:pt x="524" y="79"/>
                  </a:lnTo>
                  <a:close/>
                  <a:moveTo>
                    <a:pt x="877" y="261"/>
                  </a:moveTo>
                  <a:lnTo>
                    <a:pt x="877" y="329"/>
                  </a:lnTo>
                  <a:cubicBezTo>
                    <a:pt x="877" y="339"/>
                    <a:pt x="877" y="347"/>
                    <a:pt x="876" y="356"/>
                  </a:cubicBezTo>
                  <a:cubicBezTo>
                    <a:pt x="874" y="365"/>
                    <a:pt x="872" y="373"/>
                    <a:pt x="870" y="382"/>
                  </a:cubicBezTo>
                  <a:cubicBezTo>
                    <a:pt x="867" y="390"/>
                    <a:pt x="864" y="397"/>
                    <a:pt x="859" y="402"/>
                  </a:cubicBezTo>
                  <a:cubicBezTo>
                    <a:pt x="855" y="407"/>
                    <a:pt x="849" y="410"/>
                    <a:pt x="842" y="413"/>
                  </a:cubicBezTo>
                  <a:cubicBezTo>
                    <a:pt x="835" y="416"/>
                    <a:pt x="828" y="418"/>
                    <a:pt x="819" y="420"/>
                  </a:cubicBezTo>
                  <a:cubicBezTo>
                    <a:pt x="811" y="421"/>
                    <a:pt x="802" y="422"/>
                    <a:pt x="792" y="422"/>
                  </a:cubicBezTo>
                  <a:lnTo>
                    <a:pt x="705" y="422"/>
                  </a:lnTo>
                  <a:cubicBezTo>
                    <a:pt x="696" y="422"/>
                    <a:pt x="688" y="421"/>
                    <a:pt x="681" y="420"/>
                  </a:cubicBezTo>
                  <a:cubicBezTo>
                    <a:pt x="673" y="418"/>
                    <a:pt x="666" y="416"/>
                    <a:pt x="659" y="413"/>
                  </a:cubicBezTo>
                  <a:cubicBezTo>
                    <a:pt x="652" y="410"/>
                    <a:pt x="646" y="406"/>
                    <a:pt x="642" y="402"/>
                  </a:cubicBezTo>
                  <a:cubicBezTo>
                    <a:pt x="638" y="398"/>
                    <a:pt x="635" y="392"/>
                    <a:pt x="632" y="386"/>
                  </a:cubicBezTo>
                  <a:cubicBezTo>
                    <a:pt x="629" y="379"/>
                    <a:pt x="626" y="371"/>
                    <a:pt x="625" y="361"/>
                  </a:cubicBezTo>
                  <a:cubicBezTo>
                    <a:pt x="623" y="352"/>
                    <a:pt x="622" y="341"/>
                    <a:pt x="622" y="330"/>
                  </a:cubicBezTo>
                  <a:lnTo>
                    <a:pt x="622" y="261"/>
                  </a:lnTo>
                  <a:cubicBezTo>
                    <a:pt x="622" y="251"/>
                    <a:pt x="623" y="242"/>
                    <a:pt x="624" y="233"/>
                  </a:cubicBezTo>
                  <a:cubicBezTo>
                    <a:pt x="626" y="225"/>
                    <a:pt x="628" y="218"/>
                    <a:pt x="632" y="213"/>
                  </a:cubicBezTo>
                  <a:cubicBezTo>
                    <a:pt x="635" y="208"/>
                    <a:pt x="638" y="203"/>
                    <a:pt x="643" y="199"/>
                  </a:cubicBezTo>
                  <a:cubicBezTo>
                    <a:pt x="648" y="195"/>
                    <a:pt x="653" y="191"/>
                    <a:pt x="660" y="189"/>
                  </a:cubicBezTo>
                  <a:cubicBezTo>
                    <a:pt x="667" y="186"/>
                    <a:pt x="675" y="184"/>
                    <a:pt x="683" y="182"/>
                  </a:cubicBezTo>
                  <a:cubicBezTo>
                    <a:pt x="691" y="181"/>
                    <a:pt x="699" y="180"/>
                    <a:pt x="706" y="180"/>
                  </a:cubicBezTo>
                  <a:lnTo>
                    <a:pt x="792" y="180"/>
                  </a:lnTo>
                  <a:cubicBezTo>
                    <a:pt x="801" y="180"/>
                    <a:pt x="810" y="181"/>
                    <a:pt x="819" y="183"/>
                  </a:cubicBezTo>
                  <a:cubicBezTo>
                    <a:pt x="828" y="185"/>
                    <a:pt x="835" y="187"/>
                    <a:pt x="842" y="190"/>
                  </a:cubicBezTo>
                  <a:cubicBezTo>
                    <a:pt x="849" y="193"/>
                    <a:pt x="854" y="197"/>
                    <a:pt x="858" y="201"/>
                  </a:cubicBezTo>
                  <a:cubicBezTo>
                    <a:pt x="863" y="206"/>
                    <a:pt x="866" y="211"/>
                    <a:pt x="868" y="216"/>
                  </a:cubicBezTo>
                  <a:cubicBezTo>
                    <a:pt x="871" y="221"/>
                    <a:pt x="873" y="228"/>
                    <a:pt x="875" y="236"/>
                  </a:cubicBezTo>
                  <a:cubicBezTo>
                    <a:pt x="876" y="245"/>
                    <a:pt x="877" y="253"/>
                    <a:pt x="877" y="261"/>
                  </a:cubicBezTo>
                  <a:moveTo>
                    <a:pt x="756" y="246"/>
                  </a:moveTo>
                  <a:lnTo>
                    <a:pt x="744" y="246"/>
                  </a:lnTo>
                  <a:cubicBezTo>
                    <a:pt x="738" y="246"/>
                    <a:pt x="732" y="247"/>
                    <a:pt x="728" y="248"/>
                  </a:cubicBezTo>
                  <a:cubicBezTo>
                    <a:pt x="723" y="249"/>
                    <a:pt x="719" y="251"/>
                    <a:pt x="715" y="254"/>
                  </a:cubicBezTo>
                  <a:cubicBezTo>
                    <a:pt x="711" y="257"/>
                    <a:pt x="708" y="261"/>
                    <a:pt x="706" y="266"/>
                  </a:cubicBezTo>
                  <a:cubicBezTo>
                    <a:pt x="704" y="271"/>
                    <a:pt x="703" y="277"/>
                    <a:pt x="703" y="283"/>
                  </a:cubicBezTo>
                  <a:lnTo>
                    <a:pt x="703" y="319"/>
                  </a:lnTo>
                  <a:cubicBezTo>
                    <a:pt x="703" y="325"/>
                    <a:pt x="704" y="331"/>
                    <a:pt x="706" y="337"/>
                  </a:cubicBezTo>
                  <a:cubicBezTo>
                    <a:pt x="707" y="343"/>
                    <a:pt x="710" y="347"/>
                    <a:pt x="713" y="350"/>
                  </a:cubicBezTo>
                  <a:cubicBezTo>
                    <a:pt x="716" y="353"/>
                    <a:pt x="721" y="355"/>
                    <a:pt x="726" y="356"/>
                  </a:cubicBezTo>
                  <a:cubicBezTo>
                    <a:pt x="731" y="358"/>
                    <a:pt x="737" y="359"/>
                    <a:pt x="744" y="359"/>
                  </a:cubicBezTo>
                  <a:lnTo>
                    <a:pt x="756" y="359"/>
                  </a:lnTo>
                  <a:cubicBezTo>
                    <a:pt x="763" y="359"/>
                    <a:pt x="768" y="357"/>
                    <a:pt x="773" y="355"/>
                  </a:cubicBezTo>
                  <a:cubicBezTo>
                    <a:pt x="778" y="352"/>
                    <a:pt x="781" y="350"/>
                    <a:pt x="784" y="346"/>
                  </a:cubicBezTo>
                  <a:cubicBezTo>
                    <a:pt x="786" y="343"/>
                    <a:pt x="788" y="340"/>
                    <a:pt x="789" y="335"/>
                  </a:cubicBezTo>
                  <a:cubicBezTo>
                    <a:pt x="791" y="330"/>
                    <a:pt x="791" y="325"/>
                    <a:pt x="791" y="320"/>
                  </a:cubicBezTo>
                  <a:lnTo>
                    <a:pt x="791" y="283"/>
                  </a:lnTo>
                  <a:cubicBezTo>
                    <a:pt x="791" y="276"/>
                    <a:pt x="790" y="270"/>
                    <a:pt x="788" y="265"/>
                  </a:cubicBezTo>
                  <a:cubicBezTo>
                    <a:pt x="785" y="260"/>
                    <a:pt x="783" y="256"/>
                    <a:pt x="780" y="254"/>
                  </a:cubicBezTo>
                  <a:cubicBezTo>
                    <a:pt x="776" y="251"/>
                    <a:pt x="773" y="249"/>
                    <a:pt x="770" y="248"/>
                  </a:cubicBezTo>
                  <a:cubicBezTo>
                    <a:pt x="766" y="247"/>
                    <a:pt x="762" y="246"/>
                    <a:pt x="756" y="246"/>
                  </a:cubicBezTo>
                  <a:moveTo>
                    <a:pt x="1080" y="46"/>
                  </a:moveTo>
                  <a:lnTo>
                    <a:pt x="1080" y="114"/>
                  </a:lnTo>
                  <a:lnTo>
                    <a:pt x="1218" y="114"/>
                  </a:lnTo>
                  <a:lnTo>
                    <a:pt x="1192" y="190"/>
                  </a:lnTo>
                  <a:lnTo>
                    <a:pt x="1080" y="190"/>
                  </a:lnTo>
                  <a:lnTo>
                    <a:pt x="1080" y="294"/>
                  </a:lnTo>
                  <a:cubicBezTo>
                    <a:pt x="1080" y="311"/>
                    <a:pt x="1081" y="322"/>
                    <a:pt x="1081" y="327"/>
                  </a:cubicBezTo>
                  <a:cubicBezTo>
                    <a:pt x="1082" y="332"/>
                    <a:pt x="1084" y="337"/>
                    <a:pt x="1089" y="342"/>
                  </a:cubicBezTo>
                  <a:cubicBezTo>
                    <a:pt x="1093" y="347"/>
                    <a:pt x="1099" y="348"/>
                    <a:pt x="1108" y="345"/>
                  </a:cubicBezTo>
                  <a:cubicBezTo>
                    <a:pt x="1113" y="344"/>
                    <a:pt x="1117" y="341"/>
                    <a:pt x="1121" y="336"/>
                  </a:cubicBezTo>
                  <a:cubicBezTo>
                    <a:pt x="1125" y="331"/>
                    <a:pt x="1127" y="326"/>
                    <a:pt x="1127" y="321"/>
                  </a:cubicBezTo>
                  <a:lnTo>
                    <a:pt x="1127" y="296"/>
                  </a:lnTo>
                  <a:lnTo>
                    <a:pt x="1222" y="296"/>
                  </a:lnTo>
                  <a:cubicBezTo>
                    <a:pt x="1221" y="306"/>
                    <a:pt x="1221" y="317"/>
                    <a:pt x="1220" y="328"/>
                  </a:cubicBezTo>
                  <a:cubicBezTo>
                    <a:pt x="1219" y="340"/>
                    <a:pt x="1218" y="351"/>
                    <a:pt x="1215" y="362"/>
                  </a:cubicBezTo>
                  <a:cubicBezTo>
                    <a:pt x="1213" y="373"/>
                    <a:pt x="1209" y="382"/>
                    <a:pt x="1203" y="390"/>
                  </a:cubicBezTo>
                  <a:cubicBezTo>
                    <a:pt x="1197" y="398"/>
                    <a:pt x="1190" y="404"/>
                    <a:pt x="1181" y="409"/>
                  </a:cubicBezTo>
                  <a:cubicBezTo>
                    <a:pt x="1173" y="414"/>
                    <a:pt x="1164" y="417"/>
                    <a:pt x="1153" y="419"/>
                  </a:cubicBezTo>
                  <a:cubicBezTo>
                    <a:pt x="1143" y="420"/>
                    <a:pt x="1127" y="421"/>
                    <a:pt x="1105" y="421"/>
                  </a:cubicBezTo>
                  <a:cubicBezTo>
                    <a:pt x="1076" y="422"/>
                    <a:pt x="1053" y="420"/>
                    <a:pt x="1038" y="417"/>
                  </a:cubicBezTo>
                  <a:cubicBezTo>
                    <a:pt x="1023" y="415"/>
                    <a:pt x="1011" y="409"/>
                    <a:pt x="1003" y="402"/>
                  </a:cubicBezTo>
                  <a:cubicBezTo>
                    <a:pt x="994" y="394"/>
                    <a:pt x="988" y="385"/>
                    <a:pt x="984" y="374"/>
                  </a:cubicBezTo>
                  <a:cubicBezTo>
                    <a:pt x="980" y="364"/>
                    <a:pt x="978" y="356"/>
                    <a:pt x="978" y="349"/>
                  </a:cubicBezTo>
                  <a:cubicBezTo>
                    <a:pt x="977" y="343"/>
                    <a:pt x="977" y="322"/>
                    <a:pt x="977" y="288"/>
                  </a:cubicBezTo>
                  <a:lnTo>
                    <a:pt x="977" y="190"/>
                  </a:lnTo>
                  <a:lnTo>
                    <a:pt x="917" y="190"/>
                  </a:lnTo>
                  <a:lnTo>
                    <a:pt x="1080" y="46"/>
                  </a:lnTo>
                  <a:close/>
                  <a:moveTo>
                    <a:pt x="1538" y="261"/>
                  </a:moveTo>
                  <a:lnTo>
                    <a:pt x="1538" y="329"/>
                  </a:lnTo>
                  <a:cubicBezTo>
                    <a:pt x="1538" y="339"/>
                    <a:pt x="1538" y="347"/>
                    <a:pt x="1536" y="356"/>
                  </a:cubicBezTo>
                  <a:cubicBezTo>
                    <a:pt x="1535" y="365"/>
                    <a:pt x="1533" y="373"/>
                    <a:pt x="1530" y="382"/>
                  </a:cubicBezTo>
                  <a:cubicBezTo>
                    <a:pt x="1528" y="390"/>
                    <a:pt x="1524" y="397"/>
                    <a:pt x="1520" y="402"/>
                  </a:cubicBezTo>
                  <a:cubicBezTo>
                    <a:pt x="1515" y="407"/>
                    <a:pt x="1510" y="410"/>
                    <a:pt x="1503" y="413"/>
                  </a:cubicBezTo>
                  <a:cubicBezTo>
                    <a:pt x="1496" y="416"/>
                    <a:pt x="1488" y="418"/>
                    <a:pt x="1480" y="420"/>
                  </a:cubicBezTo>
                  <a:cubicBezTo>
                    <a:pt x="1472" y="421"/>
                    <a:pt x="1462" y="422"/>
                    <a:pt x="1452" y="422"/>
                  </a:cubicBezTo>
                  <a:lnTo>
                    <a:pt x="1365" y="422"/>
                  </a:lnTo>
                  <a:cubicBezTo>
                    <a:pt x="1357" y="422"/>
                    <a:pt x="1349" y="421"/>
                    <a:pt x="1341" y="420"/>
                  </a:cubicBezTo>
                  <a:cubicBezTo>
                    <a:pt x="1334" y="418"/>
                    <a:pt x="1327" y="416"/>
                    <a:pt x="1319" y="413"/>
                  </a:cubicBezTo>
                  <a:cubicBezTo>
                    <a:pt x="1312" y="410"/>
                    <a:pt x="1307" y="406"/>
                    <a:pt x="1303" y="402"/>
                  </a:cubicBezTo>
                  <a:cubicBezTo>
                    <a:pt x="1299" y="398"/>
                    <a:pt x="1296" y="392"/>
                    <a:pt x="1293" y="386"/>
                  </a:cubicBezTo>
                  <a:cubicBezTo>
                    <a:pt x="1290" y="379"/>
                    <a:pt x="1287" y="371"/>
                    <a:pt x="1285" y="361"/>
                  </a:cubicBezTo>
                  <a:cubicBezTo>
                    <a:pt x="1283" y="352"/>
                    <a:pt x="1282" y="341"/>
                    <a:pt x="1282" y="330"/>
                  </a:cubicBezTo>
                  <a:lnTo>
                    <a:pt x="1282" y="261"/>
                  </a:lnTo>
                  <a:cubicBezTo>
                    <a:pt x="1282" y="251"/>
                    <a:pt x="1283" y="242"/>
                    <a:pt x="1285" y="233"/>
                  </a:cubicBezTo>
                  <a:cubicBezTo>
                    <a:pt x="1287" y="225"/>
                    <a:pt x="1289" y="218"/>
                    <a:pt x="1292" y="213"/>
                  </a:cubicBezTo>
                  <a:cubicBezTo>
                    <a:pt x="1295" y="208"/>
                    <a:pt x="1299" y="203"/>
                    <a:pt x="1304" y="199"/>
                  </a:cubicBezTo>
                  <a:cubicBezTo>
                    <a:pt x="1308" y="195"/>
                    <a:pt x="1314" y="191"/>
                    <a:pt x="1321" y="189"/>
                  </a:cubicBezTo>
                  <a:cubicBezTo>
                    <a:pt x="1328" y="186"/>
                    <a:pt x="1335" y="184"/>
                    <a:pt x="1344" y="182"/>
                  </a:cubicBezTo>
                  <a:cubicBezTo>
                    <a:pt x="1352" y="181"/>
                    <a:pt x="1360" y="180"/>
                    <a:pt x="1367" y="180"/>
                  </a:cubicBezTo>
                  <a:lnTo>
                    <a:pt x="1453" y="180"/>
                  </a:lnTo>
                  <a:cubicBezTo>
                    <a:pt x="1462" y="180"/>
                    <a:pt x="1471" y="181"/>
                    <a:pt x="1480" y="183"/>
                  </a:cubicBezTo>
                  <a:cubicBezTo>
                    <a:pt x="1489" y="185"/>
                    <a:pt x="1496" y="187"/>
                    <a:pt x="1503" y="190"/>
                  </a:cubicBezTo>
                  <a:cubicBezTo>
                    <a:pt x="1510" y="193"/>
                    <a:pt x="1515" y="197"/>
                    <a:pt x="1519" y="201"/>
                  </a:cubicBezTo>
                  <a:cubicBezTo>
                    <a:pt x="1523" y="206"/>
                    <a:pt x="1527" y="211"/>
                    <a:pt x="1529" y="216"/>
                  </a:cubicBezTo>
                  <a:cubicBezTo>
                    <a:pt x="1532" y="221"/>
                    <a:pt x="1534" y="228"/>
                    <a:pt x="1536" y="236"/>
                  </a:cubicBezTo>
                  <a:cubicBezTo>
                    <a:pt x="1537" y="245"/>
                    <a:pt x="1538" y="253"/>
                    <a:pt x="1538" y="261"/>
                  </a:cubicBezTo>
                  <a:moveTo>
                    <a:pt x="1417" y="246"/>
                  </a:moveTo>
                  <a:lnTo>
                    <a:pt x="1405" y="246"/>
                  </a:lnTo>
                  <a:cubicBezTo>
                    <a:pt x="1398" y="246"/>
                    <a:pt x="1393" y="247"/>
                    <a:pt x="1388" y="248"/>
                  </a:cubicBezTo>
                  <a:cubicBezTo>
                    <a:pt x="1384" y="249"/>
                    <a:pt x="1380" y="251"/>
                    <a:pt x="1376" y="254"/>
                  </a:cubicBezTo>
                  <a:cubicBezTo>
                    <a:pt x="1372" y="257"/>
                    <a:pt x="1369" y="261"/>
                    <a:pt x="1367" y="266"/>
                  </a:cubicBezTo>
                  <a:cubicBezTo>
                    <a:pt x="1365" y="271"/>
                    <a:pt x="1364" y="277"/>
                    <a:pt x="1364" y="283"/>
                  </a:cubicBezTo>
                  <a:lnTo>
                    <a:pt x="1364" y="319"/>
                  </a:lnTo>
                  <a:cubicBezTo>
                    <a:pt x="1364" y="325"/>
                    <a:pt x="1365" y="331"/>
                    <a:pt x="1366" y="337"/>
                  </a:cubicBezTo>
                  <a:cubicBezTo>
                    <a:pt x="1368" y="343"/>
                    <a:pt x="1371" y="347"/>
                    <a:pt x="1374" y="350"/>
                  </a:cubicBezTo>
                  <a:cubicBezTo>
                    <a:pt x="1377" y="353"/>
                    <a:pt x="1381" y="355"/>
                    <a:pt x="1387" y="356"/>
                  </a:cubicBezTo>
                  <a:cubicBezTo>
                    <a:pt x="1392" y="358"/>
                    <a:pt x="1398" y="359"/>
                    <a:pt x="1405" y="359"/>
                  </a:cubicBezTo>
                  <a:lnTo>
                    <a:pt x="1417" y="359"/>
                  </a:lnTo>
                  <a:cubicBezTo>
                    <a:pt x="1423" y="359"/>
                    <a:pt x="1429" y="357"/>
                    <a:pt x="1434" y="355"/>
                  </a:cubicBezTo>
                  <a:cubicBezTo>
                    <a:pt x="1439" y="352"/>
                    <a:pt x="1442" y="350"/>
                    <a:pt x="1445" y="346"/>
                  </a:cubicBezTo>
                  <a:cubicBezTo>
                    <a:pt x="1447" y="343"/>
                    <a:pt x="1449" y="340"/>
                    <a:pt x="1450" y="335"/>
                  </a:cubicBezTo>
                  <a:cubicBezTo>
                    <a:pt x="1452" y="330"/>
                    <a:pt x="1452" y="325"/>
                    <a:pt x="1452" y="320"/>
                  </a:cubicBezTo>
                  <a:lnTo>
                    <a:pt x="1452" y="283"/>
                  </a:lnTo>
                  <a:cubicBezTo>
                    <a:pt x="1452" y="276"/>
                    <a:pt x="1451" y="270"/>
                    <a:pt x="1449" y="265"/>
                  </a:cubicBezTo>
                  <a:cubicBezTo>
                    <a:pt x="1446" y="260"/>
                    <a:pt x="1443" y="256"/>
                    <a:pt x="1440" y="254"/>
                  </a:cubicBezTo>
                  <a:cubicBezTo>
                    <a:pt x="1437" y="251"/>
                    <a:pt x="1434" y="249"/>
                    <a:pt x="1430" y="248"/>
                  </a:cubicBezTo>
                  <a:cubicBezTo>
                    <a:pt x="1427" y="247"/>
                    <a:pt x="1422" y="246"/>
                    <a:pt x="1417" y="246"/>
                  </a:cubicBezTo>
                  <a:moveTo>
                    <a:pt x="1679" y="183"/>
                  </a:moveTo>
                  <a:lnTo>
                    <a:pt x="1679" y="308"/>
                  </a:lnTo>
                  <a:cubicBezTo>
                    <a:pt x="1679" y="317"/>
                    <a:pt x="1680" y="324"/>
                    <a:pt x="1681" y="330"/>
                  </a:cubicBezTo>
                  <a:cubicBezTo>
                    <a:pt x="1683" y="336"/>
                    <a:pt x="1684" y="340"/>
                    <a:pt x="1686" y="342"/>
                  </a:cubicBezTo>
                  <a:cubicBezTo>
                    <a:pt x="1688" y="345"/>
                    <a:pt x="1691" y="347"/>
                    <a:pt x="1696" y="350"/>
                  </a:cubicBezTo>
                  <a:cubicBezTo>
                    <a:pt x="1700" y="353"/>
                    <a:pt x="1705" y="355"/>
                    <a:pt x="1711" y="356"/>
                  </a:cubicBezTo>
                  <a:cubicBezTo>
                    <a:pt x="1714" y="356"/>
                    <a:pt x="1719" y="356"/>
                    <a:pt x="1725" y="355"/>
                  </a:cubicBezTo>
                  <a:cubicBezTo>
                    <a:pt x="1731" y="355"/>
                    <a:pt x="1737" y="353"/>
                    <a:pt x="1743" y="352"/>
                  </a:cubicBezTo>
                  <a:cubicBezTo>
                    <a:pt x="1749" y="350"/>
                    <a:pt x="1754" y="347"/>
                    <a:pt x="1758" y="343"/>
                  </a:cubicBezTo>
                  <a:cubicBezTo>
                    <a:pt x="1761" y="338"/>
                    <a:pt x="1763" y="327"/>
                    <a:pt x="1763" y="307"/>
                  </a:cubicBezTo>
                  <a:lnTo>
                    <a:pt x="1763" y="181"/>
                  </a:lnTo>
                  <a:lnTo>
                    <a:pt x="1848" y="181"/>
                  </a:lnTo>
                  <a:lnTo>
                    <a:pt x="1848" y="393"/>
                  </a:lnTo>
                  <a:lnTo>
                    <a:pt x="1763" y="420"/>
                  </a:lnTo>
                  <a:lnTo>
                    <a:pt x="1763" y="403"/>
                  </a:lnTo>
                  <a:cubicBezTo>
                    <a:pt x="1760" y="406"/>
                    <a:pt x="1756" y="408"/>
                    <a:pt x="1753" y="410"/>
                  </a:cubicBezTo>
                  <a:cubicBezTo>
                    <a:pt x="1749" y="413"/>
                    <a:pt x="1744" y="415"/>
                    <a:pt x="1737" y="417"/>
                  </a:cubicBezTo>
                  <a:cubicBezTo>
                    <a:pt x="1729" y="420"/>
                    <a:pt x="1721" y="421"/>
                    <a:pt x="1711" y="421"/>
                  </a:cubicBezTo>
                  <a:cubicBezTo>
                    <a:pt x="1705" y="422"/>
                    <a:pt x="1695" y="422"/>
                    <a:pt x="1682" y="421"/>
                  </a:cubicBezTo>
                  <a:cubicBezTo>
                    <a:pt x="1668" y="420"/>
                    <a:pt x="1656" y="418"/>
                    <a:pt x="1646" y="415"/>
                  </a:cubicBezTo>
                  <a:cubicBezTo>
                    <a:pt x="1636" y="411"/>
                    <a:pt x="1627" y="406"/>
                    <a:pt x="1620" y="399"/>
                  </a:cubicBezTo>
                  <a:cubicBezTo>
                    <a:pt x="1614" y="392"/>
                    <a:pt x="1608" y="384"/>
                    <a:pt x="1605" y="374"/>
                  </a:cubicBezTo>
                  <a:cubicBezTo>
                    <a:pt x="1601" y="365"/>
                    <a:pt x="1599" y="355"/>
                    <a:pt x="1598" y="345"/>
                  </a:cubicBezTo>
                  <a:cubicBezTo>
                    <a:pt x="1597" y="335"/>
                    <a:pt x="1596" y="317"/>
                    <a:pt x="1596" y="289"/>
                  </a:cubicBezTo>
                  <a:lnTo>
                    <a:pt x="1596" y="183"/>
                  </a:lnTo>
                  <a:lnTo>
                    <a:pt x="1679" y="183"/>
                  </a:lnTo>
                  <a:close/>
                  <a:moveTo>
                    <a:pt x="2153" y="280"/>
                  </a:moveTo>
                  <a:lnTo>
                    <a:pt x="2073" y="280"/>
                  </a:lnTo>
                  <a:cubicBezTo>
                    <a:pt x="2071" y="270"/>
                    <a:pt x="2069" y="264"/>
                    <a:pt x="2067" y="260"/>
                  </a:cubicBezTo>
                  <a:cubicBezTo>
                    <a:pt x="2064" y="256"/>
                    <a:pt x="2060" y="253"/>
                    <a:pt x="2054" y="251"/>
                  </a:cubicBezTo>
                  <a:cubicBezTo>
                    <a:pt x="2049" y="249"/>
                    <a:pt x="2044" y="248"/>
                    <a:pt x="2039" y="248"/>
                  </a:cubicBezTo>
                  <a:cubicBezTo>
                    <a:pt x="2034" y="247"/>
                    <a:pt x="2029" y="247"/>
                    <a:pt x="2025" y="247"/>
                  </a:cubicBezTo>
                  <a:cubicBezTo>
                    <a:pt x="2016" y="247"/>
                    <a:pt x="2009" y="249"/>
                    <a:pt x="2002" y="251"/>
                  </a:cubicBezTo>
                  <a:cubicBezTo>
                    <a:pt x="1996" y="254"/>
                    <a:pt x="1991" y="258"/>
                    <a:pt x="1989" y="263"/>
                  </a:cubicBezTo>
                  <a:cubicBezTo>
                    <a:pt x="1986" y="268"/>
                    <a:pt x="1985" y="274"/>
                    <a:pt x="1984" y="281"/>
                  </a:cubicBezTo>
                  <a:cubicBezTo>
                    <a:pt x="1984" y="288"/>
                    <a:pt x="1984" y="299"/>
                    <a:pt x="1984" y="314"/>
                  </a:cubicBezTo>
                  <a:cubicBezTo>
                    <a:pt x="1985" y="330"/>
                    <a:pt x="1987" y="340"/>
                    <a:pt x="1993" y="347"/>
                  </a:cubicBezTo>
                  <a:cubicBezTo>
                    <a:pt x="1998" y="353"/>
                    <a:pt x="2008" y="356"/>
                    <a:pt x="2021" y="356"/>
                  </a:cubicBezTo>
                  <a:lnTo>
                    <a:pt x="2033" y="355"/>
                  </a:lnTo>
                  <a:cubicBezTo>
                    <a:pt x="2045" y="355"/>
                    <a:pt x="2054" y="353"/>
                    <a:pt x="2061" y="350"/>
                  </a:cubicBezTo>
                  <a:cubicBezTo>
                    <a:pt x="2067" y="348"/>
                    <a:pt x="2071" y="343"/>
                    <a:pt x="2071" y="336"/>
                  </a:cubicBezTo>
                  <a:lnTo>
                    <a:pt x="2072" y="322"/>
                  </a:lnTo>
                  <a:lnTo>
                    <a:pt x="2154" y="323"/>
                  </a:lnTo>
                  <a:cubicBezTo>
                    <a:pt x="2153" y="342"/>
                    <a:pt x="2151" y="356"/>
                    <a:pt x="2149" y="367"/>
                  </a:cubicBezTo>
                  <a:cubicBezTo>
                    <a:pt x="2147" y="377"/>
                    <a:pt x="2142" y="387"/>
                    <a:pt x="2137" y="396"/>
                  </a:cubicBezTo>
                  <a:cubicBezTo>
                    <a:pt x="2131" y="404"/>
                    <a:pt x="2123" y="411"/>
                    <a:pt x="2112" y="415"/>
                  </a:cubicBezTo>
                  <a:cubicBezTo>
                    <a:pt x="2101" y="420"/>
                    <a:pt x="2084" y="422"/>
                    <a:pt x="2060" y="422"/>
                  </a:cubicBezTo>
                  <a:lnTo>
                    <a:pt x="2004" y="422"/>
                  </a:lnTo>
                  <a:cubicBezTo>
                    <a:pt x="1982" y="422"/>
                    <a:pt x="1966" y="420"/>
                    <a:pt x="1954" y="416"/>
                  </a:cubicBezTo>
                  <a:cubicBezTo>
                    <a:pt x="1942" y="412"/>
                    <a:pt x="1933" y="407"/>
                    <a:pt x="1926" y="400"/>
                  </a:cubicBezTo>
                  <a:cubicBezTo>
                    <a:pt x="1919" y="393"/>
                    <a:pt x="1914" y="386"/>
                    <a:pt x="1911" y="378"/>
                  </a:cubicBezTo>
                  <a:cubicBezTo>
                    <a:pt x="1908" y="370"/>
                    <a:pt x="1906" y="360"/>
                    <a:pt x="1904" y="347"/>
                  </a:cubicBezTo>
                  <a:cubicBezTo>
                    <a:pt x="1903" y="334"/>
                    <a:pt x="1902" y="313"/>
                    <a:pt x="1902" y="285"/>
                  </a:cubicBezTo>
                  <a:cubicBezTo>
                    <a:pt x="1902" y="271"/>
                    <a:pt x="1903" y="259"/>
                    <a:pt x="1904" y="250"/>
                  </a:cubicBezTo>
                  <a:cubicBezTo>
                    <a:pt x="1905" y="242"/>
                    <a:pt x="1908" y="233"/>
                    <a:pt x="1912" y="224"/>
                  </a:cubicBezTo>
                  <a:cubicBezTo>
                    <a:pt x="1916" y="216"/>
                    <a:pt x="1921" y="208"/>
                    <a:pt x="1929" y="202"/>
                  </a:cubicBezTo>
                  <a:cubicBezTo>
                    <a:pt x="1936" y="196"/>
                    <a:pt x="1945" y="191"/>
                    <a:pt x="1954" y="186"/>
                  </a:cubicBezTo>
                  <a:cubicBezTo>
                    <a:pt x="1963" y="182"/>
                    <a:pt x="1974" y="179"/>
                    <a:pt x="1985" y="179"/>
                  </a:cubicBezTo>
                  <a:lnTo>
                    <a:pt x="2048" y="179"/>
                  </a:lnTo>
                  <a:cubicBezTo>
                    <a:pt x="2062" y="179"/>
                    <a:pt x="2075" y="180"/>
                    <a:pt x="2087" y="183"/>
                  </a:cubicBezTo>
                  <a:cubicBezTo>
                    <a:pt x="2099" y="184"/>
                    <a:pt x="2109" y="188"/>
                    <a:pt x="2118" y="193"/>
                  </a:cubicBezTo>
                  <a:cubicBezTo>
                    <a:pt x="2127" y="197"/>
                    <a:pt x="2133" y="203"/>
                    <a:pt x="2137" y="210"/>
                  </a:cubicBezTo>
                  <a:cubicBezTo>
                    <a:pt x="2142" y="216"/>
                    <a:pt x="2145" y="224"/>
                    <a:pt x="2147" y="233"/>
                  </a:cubicBezTo>
                  <a:cubicBezTo>
                    <a:pt x="2150" y="242"/>
                    <a:pt x="2151" y="250"/>
                    <a:pt x="2151" y="257"/>
                  </a:cubicBezTo>
                  <a:lnTo>
                    <a:pt x="2153" y="280"/>
                  </a:lnTo>
                  <a:close/>
                  <a:moveTo>
                    <a:pt x="2212" y="90"/>
                  </a:moveTo>
                  <a:lnTo>
                    <a:pt x="2293" y="90"/>
                  </a:lnTo>
                  <a:lnTo>
                    <a:pt x="2293" y="203"/>
                  </a:lnTo>
                  <a:cubicBezTo>
                    <a:pt x="2295" y="200"/>
                    <a:pt x="2298" y="196"/>
                    <a:pt x="2302" y="192"/>
                  </a:cubicBezTo>
                  <a:cubicBezTo>
                    <a:pt x="2306" y="187"/>
                    <a:pt x="2315" y="184"/>
                    <a:pt x="2327" y="182"/>
                  </a:cubicBezTo>
                  <a:cubicBezTo>
                    <a:pt x="2340" y="179"/>
                    <a:pt x="2353" y="178"/>
                    <a:pt x="2367" y="179"/>
                  </a:cubicBezTo>
                  <a:cubicBezTo>
                    <a:pt x="2379" y="179"/>
                    <a:pt x="2390" y="181"/>
                    <a:pt x="2399" y="183"/>
                  </a:cubicBezTo>
                  <a:cubicBezTo>
                    <a:pt x="2408" y="185"/>
                    <a:pt x="2416" y="188"/>
                    <a:pt x="2423" y="192"/>
                  </a:cubicBezTo>
                  <a:cubicBezTo>
                    <a:pt x="2431" y="196"/>
                    <a:pt x="2437" y="203"/>
                    <a:pt x="2442" y="211"/>
                  </a:cubicBezTo>
                  <a:cubicBezTo>
                    <a:pt x="2447" y="219"/>
                    <a:pt x="2451" y="229"/>
                    <a:pt x="2453" y="240"/>
                  </a:cubicBezTo>
                  <a:cubicBezTo>
                    <a:pt x="2456" y="252"/>
                    <a:pt x="2457" y="269"/>
                    <a:pt x="2457" y="293"/>
                  </a:cubicBezTo>
                  <a:lnTo>
                    <a:pt x="2457" y="400"/>
                  </a:lnTo>
                  <a:lnTo>
                    <a:pt x="2374" y="424"/>
                  </a:lnTo>
                  <a:lnTo>
                    <a:pt x="2374" y="297"/>
                  </a:lnTo>
                  <a:cubicBezTo>
                    <a:pt x="2374" y="275"/>
                    <a:pt x="2372" y="261"/>
                    <a:pt x="2367" y="255"/>
                  </a:cubicBezTo>
                  <a:cubicBezTo>
                    <a:pt x="2363" y="249"/>
                    <a:pt x="2357" y="245"/>
                    <a:pt x="2349" y="244"/>
                  </a:cubicBezTo>
                  <a:cubicBezTo>
                    <a:pt x="2342" y="243"/>
                    <a:pt x="2335" y="243"/>
                    <a:pt x="2329" y="243"/>
                  </a:cubicBezTo>
                  <a:cubicBezTo>
                    <a:pt x="2323" y="244"/>
                    <a:pt x="2317" y="245"/>
                    <a:pt x="2313" y="247"/>
                  </a:cubicBezTo>
                  <a:cubicBezTo>
                    <a:pt x="2308" y="249"/>
                    <a:pt x="2303" y="253"/>
                    <a:pt x="2299" y="259"/>
                  </a:cubicBezTo>
                  <a:cubicBezTo>
                    <a:pt x="2295" y="264"/>
                    <a:pt x="2293" y="284"/>
                    <a:pt x="2293" y="317"/>
                  </a:cubicBezTo>
                  <a:lnTo>
                    <a:pt x="2293" y="402"/>
                  </a:lnTo>
                  <a:lnTo>
                    <a:pt x="2212" y="425"/>
                  </a:lnTo>
                  <a:lnTo>
                    <a:pt x="2212" y="90"/>
                  </a:lnTo>
                  <a:close/>
                </a:path>
                <a:path w="2457" h="638">
                  <a:moveTo>
                    <a:pt x="836" y="478"/>
                  </a:moveTo>
                  <a:cubicBezTo>
                    <a:pt x="827" y="474"/>
                    <a:pt x="812" y="484"/>
                    <a:pt x="826" y="497"/>
                  </a:cubicBezTo>
                  <a:cubicBezTo>
                    <a:pt x="1017" y="708"/>
                    <a:pt x="1247" y="633"/>
                    <a:pt x="1355" y="500"/>
                  </a:cubicBezTo>
                  <a:cubicBezTo>
                    <a:pt x="1367" y="484"/>
                    <a:pt x="1353" y="478"/>
                    <a:pt x="1343" y="480"/>
                  </a:cubicBezTo>
                  <a:cubicBezTo>
                    <a:pt x="1164" y="592"/>
                    <a:pt x="1059" y="619"/>
                    <a:pt x="836" y="47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" name="textbox 28"/>
            <p:cNvSpPr/>
            <p:nvPr/>
          </p:nvSpPr>
          <p:spPr>
            <a:xfrm>
              <a:off x="33818" y="3040"/>
              <a:ext cx="2219" cy="2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4000"/>
                </a:lnSpc>
              </a:pPr>
              <a:r>
                <a:rPr sz="1000" kern="0" spc="-40" dirty="0"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More</a:t>
              </a:r>
              <a:r>
                <a:rPr sz="1000" kern="0" spc="110" dirty="0"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 </a:t>
              </a:r>
              <a:r>
                <a:rPr sz="1100" kern="0" spc="-40" dirty="0">
                  <a:solidFill>
                    <a:srgbClr val="FFFFFF">
                      <a:alpha val="100000"/>
                    </a:srgbClr>
                  </a:solidFill>
                  <a:latin typeface="+mj-lt"/>
                  <a:ea typeface="OPPOSans H" panose="00020600040101010101" charset="-122"/>
                  <a:cs typeface="+mj-lt"/>
                </a:rPr>
                <a:t>Interacti</a:t>
              </a:r>
              <a:r>
                <a:rPr sz="1100" kern="0" spc="-50" dirty="0">
                  <a:solidFill>
                    <a:srgbClr val="FFFFFF">
                      <a:alpha val="100000"/>
                    </a:srgbClr>
                  </a:solidFill>
                  <a:latin typeface="+mj-lt"/>
                  <a:ea typeface="OPPOSans H" panose="00020600040101010101" charset="-122"/>
                  <a:cs typeface="+mj-lt"/>
                </a:rPr>
                <a:t>ve</a:t>
              </a:r>
              <a:endParaRPr sz="1100" dirty="0">
                <a:latin typeface="+mj-lt"/>
                <a:ea typeface="OPPOSans H" panose="00020600040101010101" charset="-122"/>
                <a:cs typeface="+mj-lt"/>
              </a:endParaRPr>
            </a:p>
          </p:txBody>
        </p:sp>
        <p:pic>
          <p:nvPicPr>
            <p:cNvPr id="29" name="picture 3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33607" y="2713"/>
              <a:ext cx="2520" cy="3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1B795A-9BFD-52AE-6610-A139B83F38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58570" y="889000"/>
            <a:ext cx="18842990" cy="17043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825500" hangingPunct="0"/>
            <a:r>
              <a:rPr lang="ru-RU" altLang="zh-CN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Применение ИИ на деловых встречах — перевод голоса в режиме реального времени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2720" y="3943338"/>
            <a:ext cx="33641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/>
              <a:t>До 4-х </a:t>
            </a:r>
          </a:p>
          <a:p>
            <a:r>
              <a:rPr lang="ru-RU" altLang="zh-CN" sz="3200" dirty="0"/>
              <a:t>пользователей</a:t>
            </a:r>
            <a:endParaRPr lang="en-US" altLang="zh-CN" sz="3200" dirty="0"/>
          </a:p>
          <a:p>
            <a:endParaRPr lang="en-US" altLang="zh-CN" sz="3200" dirty="0"/>
          </a:p>
          <a:p>
            <a:r>
              <a:rPr lang="ru-RU" altLang="zh-CN" sz="3200" dirty="0"/>
              <a:t>Мульти-язычная </a:t>
            </a:r>
          </a:p>
          <a:p>
            <a:r>
              <a:rPr lang="ru-RU" altLang="zh-CN" sz="3200" dirty="0"/>
              <a:t>поддержка (включая казахский) </a:t>
            </a:r>
            <a:endParaRPr lang="en-US" altLang="zh-CN" sz="3200" dirty="0"/>
          </a:p>
          <a:p>
            <a:endParaRPr lang="en-US" altLang="zh-CN" sz="3200" dirty="0"/>
          </a:p>
          <a:p>
            <a:r>
              <a:rPr lang="ru-RU" altLang="zh-CN" sz="3200" dirty="0"/>
              <a:t>Имена пользователей для отображения в протоколе</a:t>
            </a:r>
            <a:endParaRPr lang="en-US" altLang="zh-CN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17839689" y="12042775"/>
            <a:ext cx="58311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sz="3200" dirty="0">
                <a:sym typeface="+mn-ea"/>
              </a:rPr>
              <a:t>Протокол встречи по </a:t>
            </a:r>
            <a:r>
              <a:rPr lang="en-US" altLang="zh-CN" sz="3200" dirty="0">
                <a:sym typeface="+mn-ea"/>
              </a:rPr>
              <a:t>QR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35" y="4000500"/>
            <a:ext cx="11850370" cy="6666230"/>
          </a:xfrm>
          <a:prstGeom prst="rect">
            <a:avLst/>
          </a:prstGeom>
          <a:ln>
            <a:solidFill>
              <a:srgbClr val="30A565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1580" y="3703955"/>
            <a:ext cx="6489700" cy="7543800"/>
          </a:xfrm>
          <a:prstGeom prst="rect">
            <a:avLst/>
          </a:prstGeom>
          <a:ln>
            <a:solidFill>
              <a:srgbClr val="30A565"/>
            </a:solidFill>
          </a:ln>
        </p:spPr>
      </p:pic>
      <p:sp>
        <p:nvSpPr>
          <p:cNvPr id="11" name="燕尾形箭头 10"/>
          <p:cNvSpPr/>
          <p:nvPr/>
        </p:nvSpPr>
        <p:spPr>
          <a:xfrm>
            <a:off x="16272510" y="6844030"/>
            <a:ext cx="735330" cy="635635"/>
          </a:xfrm>
          <a:prstGeom prst="notchedRightArrow">
            <a:avLst/>
          </a:prstGeom>
          <a:solidFill>
            <a:srgbClr val="30A5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52E06FB0-CE2A-8B19-3B24-4B6F00AEC532}"/>
              </a:ext>
            </a:extLst>
          </p:cNvPr>
          <p:cNvSpPr txBox="1"/>
          <p:nvPr/>
        </p:nvSpPr>
        <p:spPr>
          <a:xfrm>
            <a:off x="2893215" y="12227440"/>
            <a:ext cx="126661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zh-CN" sz="2000" i="1" dirty="0">
                <a:solidFill>
                  <a:srgbClr val="FF0000"/>
                </a:solidFill>
                <a:sym typeface="+mn-ea"/>
              </a:rPr>
              <a:t>Так же, пользователи могут присоединиться к обсуждению с мобильных устройств по </a:t>
            </a:r>
            <a:r>
              <a:rPr lang="en-US" altLang="zh-CN" sz="2000" i="1" dirty="0">
                <a:solidFill>
                  <a:srgbClr val="FF0000"/>
                </a:solidFill>
                <a:sym typeface="+mn-ea"/>
              </a:rPr>
              <a:t>QR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682FA-A913-07C3-C4C0-D38361F37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0796" y="0"/>
            <a:ext cx="24373206" cy="137160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545716" y="1545591"/>
            <a:ext cx="1393444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 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 </a:t>
            </a:r>
            <a:r>
              <a:rPr lang="ru-RU" altLang="zh-CN" sz="4500" b="1" dirty="0">
                <a:solidFill>
                  <a:srgbClr val="780CFF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Создание плана урока</a:t>
            </a:r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4"/>
          <a:srcRect t="30" b="30"/>
          <a:stretch>
            <a:fillRect/>
          </a:stretch>
        </p:blipFill>
        <p:spPr>
          <a:xfrm>
            <a:off x="1088393" y="1545593"/>
            <a:ext cx="1070610" cy="107061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805324" y="5784854"/>
            <a:ext cx="8089756" cy="5298093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+mj-lt"/>
                <a:ea typeface="微软雅黑" panose="020B0503020204020204" charset="-122"/>
                <a:cs typeface="+mj-lt"/>
              </a:rPr>
              <a:t>Один клик и план урока готов (на любых языках)</a:t>
            </a:r>
            <a:endParaRPr lang="en-US" altLang="zh-CN" sz="3600" dirty="0">
              <a:solidFill>
                <a:srgbClr val="3D3D3D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+mj-lt"/>
                <a:ea typeface="微软雅黑" panose="020B0503020204020204" charset="-122"/>
                <a:cs typeface="+mj-lt"/>
                <a:sym typeface="+mn-ea"/>
              </a:rPr>
              <a:t>Любая тематика и выбор уровня сложности / класса</a:t>
            </a:r>
            <a:endParaRPr lang="en-US" altLang="zh-CN" sz="3600" dirty="0">
              <a:solidFill>
                <a:srgbClr val="3D3D3D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63" y="3721099"/>
            <a:ext cx="7092950" cy="1962150"/>
          </a:xfrm>
          <a:prstGeom prst="rect">
            <a:avLst/>
          </a:prstGeom>
        </p:spPr>
      </p:pic>
      <p:pic>
        <p:nvPicPr>
          <p:cNvPr id="2" name="图片 1" descr="阿拉伯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080" y="3168651"/>
            <a:ext cx="14943455" cy="8555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8E9CC9-7035-C9E3-68DE-DEB92D18F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0" y="0"/>
            <a:ext cx="24373205" cy="137160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935606" y="1654176"/>
            <a:ext cx="1393444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>
              <a:lnSpc>
                <a:spcPct val="130000"/>
              </a:lnSpc>
            </a:pPr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 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 </a:t>
            </a:r>
            <a:r>
              <a:rPr lang="ru-RU" altLang="zh-CN" sz="4500" b="1" dirty="0">
                <a:solidFill>
                  <a:srgbClr val="780CFF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Создание викторины</a:t>
            </a:r>
            <a:endParaRPr lang="en-US" altLang="zh-CN" sz="4500" b="1" dirty="0">
              <a:solidFill>
                <a:srgbClr val="780CFF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>
              <a:lnSpc>
                <a:spcPct val="130000"/>
              </a:lnSpc>
            </a:pPr>
            <a:endParaRPr lang="en-US" altLang="zh-CN" sz="4500" b="1" dirty="0">
              <a:solidFill>
                <a:srgbClr val="780CFF"/>
              </a:solidFill>
              <a:latin typeface="+mj-lt"/>
              <a:ea typeface="微软雅黑" panose="020B0503020204020204" charset="-122"/>
              <a:cs typeface="+mj-lt"/>
              <a:sym typeface="微软雅黑" panose="020B0503020204020204" charset="-122"/>
            </a:endParaRPr>
          </a:p>
          <a:p>
            <a:pPr defTabSz="1651000" hangingPunct="0"/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5"/>
          <a:srcRect t="30" b="30"/>
          <a:stretch>
            <a:fillRect/>
          </a:stretch>
        </p:blipFill>
        <p:spPr>
          <a:xfrm>
            <a:off x="1582423" y="1164593"/>
            <a:ext cx="1070610" cy="107061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110298" y="3218614"/>
            <a:ext cx="10561320" cy="8471942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Выбор класса</a:t>
            </a:r>
            <a:endParaRPr lang="en-US" altLang="zh-CN" sz="3600" dirty="0">
              <a:solidFill>
                <a:srgbClr val="3D3D3D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Разные уровни сложности</a:t>
            </a:r>
            <a:r>
              <a:rPr lang="en-US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 </a:t>
            </a:r>
          </a:p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Выбор темы вопросов</a:t>
            </a:r>
            <a:r>
              <a:rPr lang="en-US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 </a:t>
            </a: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и их количества</a:t>
            </a:r>
            <a:endParaRPr lang="en-US" altLang="zh-CN" sz="3600" dirty="0">
              <a:solidFill>
                <a:srgbClr val="3D3D3D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Возможность присоединиться к викторине по </a:t>
            </a:r>
            <a:r>
              <a:rPr lang="en-US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QR</a:t>
            </a: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 </a:t>
            </a:r>
            <a:r>
              <a:rPr lang="ru-RU" altLang="zh-CN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(с конца 2025 года)</a:t>
            </a:r>
            <a:endParaRPr lang="en-US" altLang="zh-CN" sz="3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  <a:p>
            <a:pPr marL="571500" indent="-571500">
              <a:lnSpc>
                <a:spcPct val="240000"/>
              </a:lnSpc>
              <a:buClr>
                <a:srgbClr val="780CFF"/>
              </a:buClr>
              <a:buSzPct val="80000"/>
              <a:buFont typeface="Wingdings" panose="05000000000000000000" charset="0"/>
              <a:buChar char="l"/>
            </a:pPr>
            <a:r>
              <a:rPr lang="ru-RU" altLang="zh-CN" sz="3600" dirty="0">
                <a:solidFill>
                  <a:srgbClr val="3D3D3D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</a:rPr>
              <a:t>Опрос в реальном времени</a:t>
            </a:r>
            <a:endParaRPr lang="en-US" altLang="zh-CN" sz="3600" dirty="0">
              <a:solidFill>
                <a:srgbClr val="3D3D3D"/>
              </a:solidFill>
              <a:latin typeface="微软雅黑" panose="020B0503020204020204" charset="-122"/>
              <a:ea typeface="微软雅黑" panose="020B0503020204020204" charset="-122"/>
              <a:cs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9421" y="2996883"/>
            <a:ext cx="8572819" cy="4715132"/>
          </a:xfrm>
          <a:prstGeom prst="round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3960" y="7995759"/>
            <a:ext cx="8555890" cy="4715131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E775D-C45E-5641-F48C-5CB6DD65EB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0"/>
            <a:ext cx="24528145" cy="13803630"/>
          </a:xfrm>
          <a:prstGeom prst="rect">
            <a:avLst/>
          </a:prstGeom>
        </p:spPr>
      </p:pic>
      <p:pic>
        <p:nvPicPr>
          <p:cNvPr id="17" name="图片 16" descr="C:/Users/Administrator/Desktop/2.png2"/>
          <p:cNvPicPr>
            <a:picLocks noChangeAspect="1"/>
          </p:cNvPicPr>
          <p:nvPr/>
        </p:nvPicPr>
        <p:blipFill>
          <a:blip r:embed="rId4"/>
          <a:srcRect t="30" b="30"/>
          <a:stretch>
            <a:fillRect/>
          </a:stretch>
        </p:blipFill>
        <p:spPr>
          <a:xfrm>
            <a:off x="867413" y="1468758"/>
            <a:ext cx="1070610" cy="10706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027556" y="1545591"/>
            <a:ext cx="16035020" cy="16230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defTabSz="1651000" hangingPunct="0"/>
            <a:r>
              <a:rPr lang="ru-RU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ИИ в Белой доске</a:t>
            </a:r>
            <a:r>
              <a:rPr lang="en-US" altLang="zh-CN" sz="4500" b="1" dirty="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— </a:t>
            </a:r>
            <a:r>
              <a:rPr lang="ru-RU" altLang="zh-CN" sz="4500" b="1" dirty="0">
                <a:solidFill>
                  <a:srgbClr val="780CFF"/>
                </a:solidFill>
                <a:latin typeface="+mj-lt"/>
                <a:ea typeface="微软雅黑" panose="020B0503020204020204" charset="-122"/>
                <a:cs typeface="+mj-lt"/>
                <a:sym typeface="微软雅黑" panose="020B0503020204020204" charset="-122"/>
              </a:rPr>
              <a:t>Анализ документа</a:t>
            </a:r>
            <a:endParaRPr lang="en-US" altLang="zh-CN" sz="4500" b="1" dirty="0">
              <a:solidFill>
                <a:srgbClr val="780CFF"/>
              </a:solidFill>
              <a:latin typeface="+mj-lt"/>
              <a:ea typeface="微软雅黑" panose="020B0503020204020204" charset="-122"/>
              <a:cs typeface="+mj-lt"/>
              <a:sym typeface="微软雅黑" panose="020B0503020204020204" charset="-122"/>
            </a:endParaRPr>
          </a:p>
          <a:p>
            <a:pPr defTabSz="1651000" hangingPunct="0"/>
            <a:endParaRPr lang="en-US" altLang="zh-CN" sz="4500" b="1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935" y="3168650"/>
            <a:ext cx="16950055" cy="956818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43545" y="3854450"/>
            <a:ext cx="928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PDF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600555" y="3854450"/>
            <a:ext cx="149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Online File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21737B-BF62-3AFD-719D-DAE09993CE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869" y="234062"/>
            <a:ext cx="3325324" cy="1152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xMDQ3OTBkMWIxODhjMDI5YmJlMzRkNzhhZjQ1NGMifQ=="/>
  <p:tag name="RESOURCE_RECORD_KEY" val="{&quot;10&quot;:[21564683,20211662],&quot;19&quot;:[20348567,2034857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7631496062992,&quot;left&quot;:609.5125984251969,&quot;top&quot;:127.55,&quot;width&quot;:392.7394488188976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7631496062992,&quot;left&quot;:609.5125984251969,&quot;top&quot;:127.55,&quot;width&quot;:392.7394488188976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7631496062992,&quot;left&quot;:609.5125984251969,&quot;top&quot;:127.55,&quot;width&quot;:392.7394488188976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7631496062992,&quot;left&quot;:609.5125984251969,&quot;top&quot;:127.55,&quot;width&quot;:392.7394488188976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9.75,&quot;left&quot;:5.25,&quot;top&quot;:172.55,&quot;width&quot;:583.4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3,&quot;width&quot;:7819}"/>
  <p:tag name="KSO_WM_UNIT_PLACING_PICTURE_USER_RELATIVERECTANGLE" val="{&quot;bottom&quot;:0.30736082393564784,&quot;left&quot;:0.35833745826706104,&quot;right&quot;:0.39194838581073416,&quot;top&quot;:0.36474279774309437}"/>
  <p:tag name="KSO_WM_UNIT_PLACING_PICTURE_COLLAGE_RELATIVERECTANGLE" val="{&quot;bottom&quot;:0.22555542320706243,&quot;left&quot;:0.35833745826706104,&quot;right&quot;:0.39194838581073416,&quot;top&quot;:0.2829373970145089}"/>
  <p:tag name="KSO_WM_UNIT_PLACING_PICTURE_COLLAGE_VIEWPORT" val="{&quot;height&quot;:7150.376013080038,&quot;width&quot;:6329.22312273781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,&quot;left&quot;:0,&quot;right&quot;:0,&quot;top&quot;:0}"/>
  <p:tag name="KSO_WM_UNIT_PLACING_PICTURE_COLLAGE_RELATIVERECTANGLE" val="{&quot;bottom&quot;:0,&quot;left&quot;:0.16793838891269988,&quot;right&quot;:0.16793838891269988,&quot;top&quot;:0}"/>
  <p:tag name="KSO_WM_UNIT_PLACING_PICTURE_COLLAGE_VIEWPORT" val="{&quot;height&quot;:7150.376013080038,&quot;width&quot;:6329.22312273781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3,&quot;width&quot;:7819}"/>
  <p:tag name="KSO_WM_UNIT_PLACING_PICTURE_USER_RELATIVERECTANGLE" val="{&quot;bottom&quot;:0.30736082393564784,&quot;left&quot;:0.35833745826706104,&quot;right&quot;:0.39194838581073416,&quot;top&quot;:0.36474279774309437}"/>
  <p:tag name="KSO_WM_UNIT_PLACING_PICTURE_COLLAGE_RELATIVERECTANGLE" val="{&quot;bottom&quot;:0.22555542320706243,&quot;left&quot;:0.35833745826706104,&quot;right&quot;:0.39194838581073416,&quot;top&quot;:0.2829373970145089}"/>
  <p:tag name="KSO_WM_UNIT_PLACING_PICTURE_COLLAGE_VIEWPORT" val="{&quot;height&quot;:7150.376013080038,&quot;width&quot;:6329.223122737812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3,&quot;width&quot;:7819}"/>
  <p:tag name="KSO_WM_UNIT_PLACING_PICTURE_USER_RELATIVERECTANGLE" val="{&quot;bottom&quot;:0.30736082393564784,&quot;left&quot;:0.35833745826706104,&quot;right&quot;:0.39194838581073416,&quot;top&quot;:0.36474279774309437}"/>
  <p:tag name="KSO_WM_UNIT_PLACING_PICTURE_COLLAGE_RELATIVERECTANGLE" val="{&quot;bottom&quot;:0.22555542320706243,&quot;left&quot;:0.35833745826706104,&quot;right&quot;:0.39194838581073416,&quot;top&quot;:0.2829373970145089}"/>
  <p:tag name="KSO_WM_UNIT_PLACING_PICTURE_COLLAGE_VIEWPORT" val="{&quot;height&quot;:7150.376013080038,&quot;width&quot;:6329.223122737812}"/>
  <p:tag name="KSO_WM_DIAGRAM_VIRTUALLY_FRAME" val="{&quot;height&quot;:611.675,&quot;left&quot;:392.6875196850393,&quot;top&quot;:113.7,&quot;width&quot;:450.6624803149607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.4490836573807266,&quot;left&quot;:0.11218033521196888,&quot;right&quot;:0.5084259643489304,&quot;top&quot;:0.04382532895747939}"/>
  <p:tag name="KSO_WM_UNIT_PLACING_PICTURE_COLLAGE_RELATIVERECTANGLE" val="{&quot;bottom&quot;:0.23645041051059945,&quot;left&quot;:0.11218033521196888,&quot;right&quot;:0.5084259643489304,&quot;top&quot;:0}"/>
  <p:tag name="KSO_WM_UNIT_PLACING_PICTURE_COLLAGE_VIEWPORT" val="{&quot;height&quot;:7150.376013080038,&quot;width&quot;:6329.223122737812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11.675,&quot;left&quot;:392.6875196850393,&quot;top&quot;:113.7,&quot;width&quot;:450.6624803149607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,&quot;left&quot;:0,&quot;right&quot;:0,&quot;top&quot;:0}"/>
  <p:tag name="KSO_WM_UNIT_PLACING_PICTURE_COLLAGE_RELATIVERECTANGLE" val="{&quot;bottom&quot;:0,&quot;left&quot;:0.16793838891269988,&quot;right&quot;:0.16793838891269988,&quot;top&quot;:0}"/>
  <p:tag name="KSO_WM_UNIT_PLACING_PICTURE_COLLAGE_VIEWPORT" val="{&quot;height&quot;:7150.376013080038,&quot;width&quot;:6329.223122737812}"/>
  <p:tag name="KSO_WM_DIAGRAM_VIRTUALLY_FRAME" val="{&quot;height&quot;:611.675,&quot;left&quot;:392.6875196850393,&quot;top&quot;:113.7,&quot;width&quot;:450.662480314960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92,&quot;width&quot;:7853}"/>
  <p:tag name="KSO_WM_UNIT_PLACING_PICTURE_USER_RELATIVERECTANGLE" val="{&quot;bottom&quot;:0,&quot;left&quot;:0,&quot;right&quot;:0,&quot;top&quot;:0}"/>
  <p:tag name="KSO_WM_UNIT_PLACING_PICTURE_COLLAGE_RELATIVERECTANGLE" val="{&quot;bottom&quot;:0,&quot;left&quot;:0.16793838891269988,&quot;right&quot;:0.16793838891269988,&quot;top&quot;:0}"/>
  <p:tag name="KSO_WM_UNIT_PLACING_PICTURE_COLLAGE_VIEWPORT" val="{&quot;height&quot;:7150.376013080038,&quot;width&quot;:6329.223122737812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7617322834644,&quot;left&quot;:392.36228346456693,&quot;top&quot;:98.38362204724406,&quot;width&quot;:480.04606299212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9.7617322834644,&quot;left&quot;:392.36228346456693,&quot;top&quot;:98.38362204724406,&quot;width&quot;:480.046062992126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3&quot;:[19948767,20481812],&quot;65&quot;:[20205081]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5.07496062992124,&quot;left&quot;:65.77503937007874,&quot;top&quot;:110.27503937007873,&quot;width&quot;:610.6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16314960629916,&quot;left&quot;:-33.7,&quot;top&quot;:125.15,&quot;width&quot;:1035.952047244094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6.7769291338583,&quot;left&quot;:207.65385826771654,&quot;top&quot;:378.42307086614176,&quot;width&quot;:1125.673937007874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1361</Words>
  <Application>Microsoft Office PowerPoint</Application>
  <PresentationFormat>Произвольный</PresentationFormat>
  <Paragraphs>584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等线</vt:lpstr>
      <vt:lpstr>微软雅黑</vt:lpstr>
      <vt:lpstr>Arial</vt:lpstr>
      <vt:lpstr>Calibri</vt:lpstr>
      <vt:lpstr>OPPOSans H</vt:lpstr>
      <vt:lpstr>Roboto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认证</dc:title>
  <dc:creator/>
  <cp:lastModifiedBy>stepline stepline</cp:lastModifiedBy>
  <cp:revision>217</cp:revision>
  <dcterms:created xsi:type="dcterms:W3CDTF">2024-07-25T10:13:00Z</dcterms:created>
  <dcterms:modified xsi:type="dcterms:W3CDTF">2025-07-22T03:46:05Z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2024-08-09T18:00:44Z</vt:filetime>
  </property>
  <property fmtid="{D5CDD505-2E9C-101B-9397-08002B2CF9AE}" pid="4" name="ICV">
    <vt:lpwstr>A6E27E199E7C44C8A49ABB23EA784C94_13</vt:lpwstr>
  </property>
  <property fmtid="{D5CDD505-2E9C-101B-9397-08002B2CF9AE}" pid="5" name="KSOProductBuildVer">
    <vt:lpwstr>2052-12.1.0.21171</vt:lpwstr>
  </property>
</Properties>
</file>